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60" r:id="rId4"/>
    <p:sldId id="263" r:id="rId5"/>
    <p:sldId id="262" r:id="rId6"/>
    <p:sldId id="258"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F758D-7818-F4D0-2584-B09307A785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A0D404-D226-B0B2-F74F-1C3F8FF66F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DDC2D0-3287-8018-2A41-BAF6A4E0DCE3}"/>
              </a:ext>
            </a:extLst>
          </p:cNvPr>
          <p:cNvSpPr>
            <a:spLocks noGrp="1"/>
          </p:cNvSpPr>
          <p:nvPr>
            <p:ph type="dt" sz="half" idx="10"/>
          </p:nvPr>
        </p:nvSpPr>
        <p:spPr/>
        <p:txBody>
          <a:bodyPr/>
          <a:lstStyle/>
          <a:p>
            <a:fld id="{C172614B-EF9F-4C0F-B23D-32708343E0CA}" type="datetimeFigureOut">
              <a:rPr lang="en-US" smtClean="0"/>
              <a:t>3/21/2024</a:t>
            </a:fld>
            <a:endParaRPr lang="en-US"/>
          </a:p>
        </p:txBody>
      </p:sp>
      <p:sp>
        <p:nvSpPr>
          <p:cNvPr id="5" name="Footer Placeholder 4">
            <a:extLst>
              <a:ext uri="{FF2B5EF4-FFF2-40B4-BE49-F238E27FC236}">
                <a16:creationId xmlns:a16="http://schemas.microsoft.com/office/drawing/2014/main" id="{036CEA42-C5F3-76B0-FF25-2809DFC83E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19CB3A-D78A-552C-5029-9471279D5FE0}"/>
              </a:ext>
            </a:extLst>
          </p:cNvPr>
          <p:cNvSpPr>
            <a:spLocks noGrp="1"/>
          </p:cNvSpPr>
          <p:nvPr>
            <p:ph type="sldNum" sz="quarter" idx="12"/>
          </p:nvPr>
        </p:nvSpPr>
        <p:spPr/>
        <p:txBody>
          <a:bodyPr/>
          <a:lstStyle/>
          <a:p>
            <a:fld id="{FA87EE0D-802A-434D-8D75-AC80DDB8141B}" type="slidenum">
              <a:rPr lang="en-US" smtClean="0"/>
              <a:t>‹#›</a:t>
            </a:fld>
            <a:endParaRPr lang="en-US"/>
          </a:p>
        </p:txBody>
      </p:sp>
      <p:pic>
        <p:nvPicPr>
          <p:cNvPr id="7" name="Picture 16">
            <a:extLst>
              <a:ext uri="{FF2B5EF4-FFF2-40B4-BE49-F238E27FC236}">
                <a16:creationId xmlns:a16="http://schemas.microsoft.com/office/drawing/2014/main" id="{70603012-7A15-8B37-A3E5-44B98EF70DD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25295" y="-1335024"/>
            <a:ext cx="13417296" cy="8686800"/>
          </a:xfrm>
          <a:prstGeom prst="rect">
            <a:avLst/>
          </a:prstGeom>
        </p:spPr>
      </p:pic>
    </p:spTree>
    <p:extLst>
      <p:ext uri="{BB962C8B-B14F-4D97-AF65-F5344CB8AC3E}">
        <p14:creationId xmlns:p14="http://schemas.microsoft.com/office/powerpoint/2010/main" val="3328119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EC76B-F665-38DB-D332-88640385AA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FE40FF-EBBB-1D13-B904-314FDF991A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55FF29-E529-0636-0DAB-1574DB346B79}"/>
              </a:ext>
            </a:extLst>
          </p:cNvPr>
          <p:cNvSpPr>
            <a:spLocks noGrp="1"/>
          </p:cNvSpPr>
          <p:nvPr>
            <p:ph type="dt" sz="half" idx="10"/>
          </p:nvPr>
        </p:nvSpPr>
        <p:spPr/>
        <p:txBody>
          <a:bodyPr/>
          <a:lstStyle/>
          <a:p>
            <a:fld id="{C172614B-EF9F-4C0F-B23D-32708343E0CA}" type="datetimeFigureOut">
              <a:rPr lang="en-US" smtClean="0"/>
              <a:t>3/21/2024</a:t>
            </a:fld>
            <a:endParaRPr lang="en-US"/>
          </a:p>
        </p:txBody>
      </p:sp>
      <p:sp>
        <p:nvSpPr>
          <p:cNvPr id="5" name="Footer Placeholder 4">
            <a:extLst>
              <a:ext uri="{FF2B5EF4-FFF2-40B4-BE49-F238E27FC236}">
                <a16:creationId xmlns:a16="http://schemas.microsoft.com/office/drawing/2014/main" id="{5E40BA3C-146F-1426-7C83-8B18281A7C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382BDC-9455-9EF2-5646-143DEBB2D71C}"/>
              </a:ext>
            </a:extLst>
          </p:cNvPr>
          <p:cNvSpPr>
            <a:spLocks noGrp="1"/>
          </p:cNvSpPr>
          <p:nvPr>
            <p:ph type="sldNum" sz="quarter" idx="12"/>
          </p:nvPr>
        </p:nvSpPr>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90143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1852E0-7F0C-D2AC-DBA7-E2913482E2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814F11-3BE8-D8A2-DD87-F127B5BB6B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CA9F5-916E-6850-52EE-42FD8A33C798}"/>
              </a:ext>
            </a:extLst>
          </p:cNvPr>
          <p:cNvSpPr>
            <a:spLocks noGrp="1"/>
          </p:cNvSpPr>
          <p:nvPr>
            <p:ph type="dt" sz="half" idx="10"/>
          </p:nvPr>
        </p:nvSpPr>
        <p:spPr/>
        <p:txBody>
          <a:bodyPr/>
          <a:lstStyle/>
          <a:p>
            <a:fld id="{C172614B-EF9F-4C0F-B23D-32708343E0CA}" type="datetimeFigureOut">
              <a:rPr lang="en-US" smtClean="0"/>
              <a:t>3/21/2024</a:t>
            </a:fld>
            <a:endParaRPr lang="en-US"/>
          </a:p>
        </p:txBody>
      </p:sp>
      <p:sp>
        <p:nvSpPr>
          <p:cNvPr id="5" name="Footer Placeholder 4">
            <a:extLst>
              <a:ext uri="{FF2B5EF4-FFF2-40B4-BE49-F238E27FC236}">
                <a16:creationId xmlns:a16="http://schemas.microsoft.com/office/drawing/2014/main" id="{B5EA9505-4925-F332-2783-679AE404F7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366D26-367B-93D0-28B5-6C0EBA42DA5A}"/>
              </a:ext>
            </a:extLst>
          </p:cNvPr>
          <p:cNvSpPr>
            <a:spLocks noGrp="1"/>
          </p:cNvSpPr>
          <p:nvPr>
            <p:ph type="sldNum" sz="quarter" idx="12"/>
          </p:nvPr>
        </p:nvSpPr>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4124212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91393-E549-1F1A-E701-ECF72759E8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3DFC0C-D745-366A-282D-41BBED026B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E0C1B-89AE-DF8D-87F6-08A3F552257E}"/>
              </a:ext>
            </a:extLst>
          </p:cNvPr>
          <p:cNvSpPr>
            <a:spLocks noGrp="1"/>
          </p:cNvSpPr>
          <p:nvPr>
            <p:ph type="dt" sz="half" idx="10"/>
          </p:nvPr>
        </p:nvSpPr>
        <p:spPr/>
        <p:txBody>
          <a:bodyPr/>
          <a:lstStyle/>
          <a:p>
            <a:fld id="{C172614B-EF9F-4C0F-B23D-32708343E0CA}" type="datetimeFigureOut">
              <a:rPr lang="en-US" smtClean="0"/>
              <a:t>3/21/2024</a:t>
            </a:fld>
            <a:endParaRPr lang="en-US"/>
          </a:p>
        </p:txBody>
      </p:sp>
      <p:sp>
        <p:nvSpPr>
          <p:cNvPr id="5" name="Footer Placeholder 4">
            <a:extLst>
              <a:ext uri="{FF2B5EF4-FFF2-40B4-BE49-F238E27FC236}">
                <a16:creationId xmlns:a16="http://schemas.microsoft.com/office/drawing/2014/main" id="{F11A2FC4-A60C-93C4-DEBA-4B5C0B4ED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1D5666-D56E-E21A-3CA8-3A29E8C232A1}"/>
              </a:ext>
            </a:extLst>
          </p:cNvPr>
          <p:cNvSpPr>
            <a:spLocks noGrp="1"/>
          </p:cNvSpPr>
          <p:nvPr>
            <p:ph type="sldNum" sz="quarter" idx="12"/>
          </p:nvPr>
        </p:nvSpPr>
        <p:spPr/>
        <p:txBody>
          <a:bodyPr/>
          <a:lstStyle/>
          <a:p>
            <a:fld id="{FA87EE0D-802A-434D-8D75-AC80DDB8141B}" type="slidenum">
              <a:rPr lang="en-US" smtClean="0"/>
              <a:t>‹#›</a:t>
            </a:fld>
            <a:endParaRPr lang="en-US"/>
          </a:p>
        </p:txBody>
      </p:sp>
      <p:pic>
        <p:nvPicPr>
          <p:cNvPr id="7" name="Picture 18">
            <a:extLst>
              <a:ext uri="{FF2B5EF4-FFF2-40B4-BE49-F238E27FC236}">
                <a16:creationId xmlns:a16="http://schemas.microsoft.com/office/drawing/2014/main" id="{A26654AC-E3D5-D590-243F-8142F6A8E47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8003"/>
          </a:xfrm>
          <a:prstGeom prst="rect">
            <a:avLst/>
          </a:prstGeom>
        </p:spPr>
      </p:pic>
    </p:spTree>
    <p:extLst>
      <p:ext uri="{BB962C8B-B14F-4D97-AF65-F5344CB8AC3E}">
        <p14:creationId xmlns:p14="http://schemas.microsoft.com/office/powerpoint/2010/main" val="375151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D3DAC-CAFA-0A9D-8008-9151B83172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FA1451-BD1A-6290-1403-578760BA58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945BDE-91A8-CB54-3986-8CAF7E342A3E}"/>
              </a:ext>
            </a:extLst>
          </p:cNvPr>
          <p:cNvSpPr>
            <a:spLocks noGrp="1"/>
          </p:cNvSpPr>
          <p:nvPr>
            <p:ph type="dt" sz="half" idx="10"/>
          </p:nvPr>
        </p:nvSpPr>
        <p:spPr/>
        <p:txBody>
          <a:bodyPr/>
          <a:lstStyle/>
          <a:p>
            <a:fld id="{C172614B-EF9F-4C0F-B23D-32708343E0CA}" type="datetimeFigureOut">
              <a:rPr lang="en-US" smtClean="0"/>
              <a:t>3/21/2024</a:t>
            </a:fld>
            <a:endParaRPr lang="en-US"/>
          </a:p>
        </p:txBody>
      </p:sp>
      <p:sp>
        <p:nvSpPr>
          <p:cNvPr id="5" name="Footer Placeholder 4">
            <a:extLst>
              <a:ext uri="{FF2B5EF4-FFF2-40B4-BE49-F238E27FC236}">
                <a16:creationId xmlns:a16="http://schemas.microsoft.com/office/drawing/2014/main" id="{35D77EAA-42CD-B4DD-8464-38B41F4D31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833077-4E7B-EB05-02BC-4A09C98DE0F2}"/>
              </a:ext>
            </a:extLst>
          </p:cNvPr>
          <p:cNvSpPr>
            <a:spLocks noGrp="1"/>
          </p:cNvSpPr>
          <p:nvPr>
            <p:ph type="sldNum" sz="quarter" idx="12"/>
          </p:nvPr>
        </p:nvSpPr>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704901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AE93A-F9DE-995C-DFB3-8A262DE320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2B0265-4BF5-617D-2BAB-1D0646610B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CC964E-6CAB-203D-874C-FDC1716B3A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943AAC-B59E-98FA-6891-0DF035809AE4}"/>
              </a:ext>
            </a:extLst>
          </p:cNvPr>
          <p:cNvSpPr>
            <a:spLocks noGrp="1"/>
          </p:cNvSpPr>
          <p:nvPr>
            <p:ph type="dt" sz="half" idx="10"/>
          </p:nvPr>
        </p:nvSpPr>
        <p:spPr/>
        <p:txBody>
          <a:bodyPr/>
          <a:lstStyle/>
          <a:p>
            <a:fld id="{C172614B-EF9F-4C0F-B23D-32708343E0CA}" type="datetimeFigureOut">
              <a:rPr lang="en-US" smtClean="0"/>
              <a:t>3/21/2024</a:t>
            </a:fld>
            <a:endParaRPr lang="en-US"/>
          </a:p>
        </p:txBody>
      </p:sp>
      <p:sp>
        <p:nvSpPr>
          <p:cNvPr id="6" name="Footer Placeholder 5">
            <a:extLst>
              <a:ext uri="{FF2B5EF4-FFF2-40B4-BE49-F238E27FC236}">
                <a16:creationId xmlns:a16="http://schemas.microsoft.com/office/drawing/2014/main" id="{637FCC48-FABB-6D83-92DA-66CA855D64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E47768-C75A-768C-E043-506BE8CC3BFD}"/>
              </a:ext>
            </a:extLst>
          </p:cNvPr>
          <p:cNvSpPr>
            <a:spLocks noGrp="1"/>
          </p:cNvSpPr>
          <p:nvPr>
            <p:ph type="sldNum" sz="quarter" idx="12"/>
          </p:nvPr>
        </p:nvSpPr>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014395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DD1DD-7C9D-F6FF-BF75-536FF96685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243036-8D0C-7343-A1DE-5530EC9B7F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31CDA8-49F5-ACD8-6173-60196ED5E6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780FF0-38FF-53E9-5484-174C7ED1C1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6700CF-8259-975C-AC9A-0E894C187B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92534F-31AD-4A83-1128-ABEAC1457296}"/>
              </a:ext>
            </a:extLst>
          </p:cNvPr>
          <p:cNvSpPr>
            <a:spLocks noGrp="1"/>
          </p:cNvSpPr>
          <p:nvPr>
            <p:ph type="dt" sz="half" idx="10"/>
          </p:nvPr>
        </p:nvSpPr>
        <p:spPr/>
        <p:txBody>
          <a:bodyPr/>
          <a:lstStyle/>
          <a:p>
            <a:fld id="{C172614B-EF9F-4C0F-B23D-32708343E0CA}" type="datetimeFigureOut">
              <a:rPr lang="en-US" smtClean="0"/>
              <a:t>3/21/2024</a:t>
            </a:fld>
            <a:endParaRPr lang="en-US"/>
          </a:p>
        </p:txBody>
      </p:sp>
      <p:sp>
        <p:nvSpPr>
          <p:cNvPr id="8" name="Footer Placeholder 7">
            <a:extLst>
              <a:ext uri="{FF2B5EF4-FFF2-40B4-BE49-F238E27FC236}">
                <a16:creationId xmlns:a16="http://schemas.microsoft.com/office/drawing/2014/main" id="{1D81FD8F-2957-A5A0-BC92-0494FD54BC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5879C-AF3B-ED0B-57E1-5C67F7695C61}"/>
              </a:ext>
            </a:extLst>
          </p:cNvPr>
          <p:cNvSpPr>
            <a:spLocks noGrp="1"/>
          </p:cNvSpPr>
          <p:nvPr>
            <p:ph type="sldNum" sz="quarter" idx="12"/>
          </p:nvPr>
        </p:nvSpPr>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3417499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7DFF6-1BC8-6029-590F-D2616F587F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EA8239-8C62-1BAC-8DC7-3AEDABACED10}"/>
              </a:ext>
            </a:extLst>
          </p:cNvPr>
          <p:cNvSpPr>
            <a:spLocks noGrp="1"/>
          </p:cNvSpPr>
          <p:nvPr>
            <p:ph type="dt" sz="half" idx="10"/>
          </p:nvPr>
        </p:nvSpPr>
        <p:spPr/>
        <p:txBody>
          <a:bodyPr/>
          <a:lstStyle/>
          <a:p>
            <a:fld id="{C172614B-EF9F-4C0F-B23D-32708343E0CA}" type="datetimeFigureOut">
              <a:rPr lang="en-US" smtClean="0"/>
              <a:t>3/21/2024</a:t>
            </a:fld>
            <a:endParaRPr lang="en-US"/>
          </a:p>
        </p:txBody>
      </p:sp>
      <p:sp>
        <p:nvSpPr>
          <p:cNvPr id="4" name="Footer Placeholder 3">
            <a:extLst>
              <a:ext uri="{FF2B5EF4-FFF2-40B4-BE49-F238E27FC236}">
                <a16:creationId xmlns:a16="http://schemas.microsoft.com/office/drawing/2014/main" id="{0426FE6E-CE13-9621-2638-D3B0ADD501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96AB27-B9C2-39D0-5772-CE35A290D757}"/>
              </a:ext>
            </a:extLst>
          </p:cNvPr>
          <p:cNvSpPr>
            <a:spLocks noGrp="1"/>
          </p:cNvSpPr>
          <p:nvPr>
            <p:ph type="sldNum" sz="quarter" idx="12"/>
          </p:nvPr>
        </p:nvSpPr>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257349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98DEE8-0005-DB01-F603-C6409B3EA6C2}"/>
              </a:ext>
            </a:extLst>
          </p:cNvPr>
          <p:cNvSpPr>
            <a:spLocks noGrp="1"/>
          </p:cNvSpPr>
          <p:nvPr>
            <p:ph type="dt" sz="half" idx="10"/>
          </p:nvPr>
        </p:nvSpPr>
        <p:spPr/>
        <p:txBody>
          <a:bodyPr/>
          <a:lstStyle/>
          <a:p>
            <a:fld id="{C172614B-EF9F-4C0F-B23D-32708343E0CA}" type="datetimeFigureOut">
              <a:rPr lang="en-US" smtClean="0"/>
              <a:t>3/21/2024</a:t>
            </a:fld>
            <a:endParaRPr lang="en-US"/>
          </a:p>
        </p:txBody>
      </p:sp>
      <p:sp>
        <p:nvSpPr>
          <p:cNvPr id="3" name="Footer Placeholder 2">
            <a:extLst>
              <a:ext uri="{FF2B5EF4-FFF2-40B4-BE49-F238E27FC236}">
                <a16:creationId xmlns:a16="http://schemas.microsoft.com/office/drawing/2014/main" id="{F01F72FC-E772-6D3B-7559-8875BFAA52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38A5A8-E45A-4C5D-0194-BBEAD0D076E8}"/>
              </a:ext>
            </a:extLst>
          </p:cNvPr>
          <p:cNvSpPr>
            <a:spLocks noGrp="1"/>
          </p:cNvSpPr>
          <p:nvPr>
            <p:ph type="sldNum" sz="quarter" idx="12"/>
          </p:nvPr>
        </p:nvSpPr>
        <p:spPr/>
        <p:txBody>
          <a:bodyPr/>
          <a:lstStyle/>
          <a:p>
            <a:fld id="{FA87EE0D-802A-434D-8D75-AC80DDB8141B}" type="slidenum">
              <a:rPr lang="en-US" smtClean="0"/>
              <a:t>‹#›</a:t>
            </a:fld>
            <a:endParaRPr lang="en-US"/>
          </a:p>
        </p:txBody>
      </p:sp>
      <p:pic>
        <p:nvPicPr>
          <p:cNvPr id="5" name="Picture 4">
            <a:extLst>
              <a:ext uri="{FF2B5EF4-FFF2-40B4-BE49-F238E27FC236}">
                <a16:creationId xmlns:a16="http://schemas.microsoft.com/office/drawing/2014/main" id="{B8D853C6-5055-CAD2-C505-07FCB56D4E01}"/>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784194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FD4D2-AC6D-5FF7-A5CE-29DD96313C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9C4B4A-6B86-66CF-DB9C-D1681352E5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F90AC-4962-BB6E-3260-A86AC1A324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2A1F7A-8D32-425A-6835-9703CE3692B0}"/>
              </a:ext>
            </a:extLst>
          </p:cNvPr>
          <p:cNvSpPr>
            <a:spLocks noGrp="1"/>
          </p:cNvSpPr>
          <p:nvPr>
            <p:ph type="dt" sz="half" idx="10"/>
          </p:nvPr>
        </p:nvSpPr>
        <p:spPr/>
        <p:txBody>
          <a:bodyPr/>
          <a:lstStyle/>
          <a:p>
            <a:fld id="{C172614B-EF9F-4C0F-B23D-32708343E0CA}" type="datetimeFigureOut">
              <a:rPr lang="en-US" smtClean="0"/>
              <a:t>3/21/2024</a:t>
            </a:fld>
            <a:endParaRPr lang="en-US"/>
          </a:p>
        </p:txBody>
      </p:sp>
      <p:sp>
        <p:nvSpPr>
          <p:cNvPr id="6" name="Footer Placeholder 5">
            <a:extLst>
              <a:ext uri="{FF2B5EF4-FFF2-40B4-BE49-F238E27FC236}">
                <a16:creationId xmlns:a16="http://schemas.microsoft.com/office/drawing/2014/main" id="{96A2980E-A153-AD5D-E865-7626675BAD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6A0324-5F77-A83F-3DE9-578E1BFF34D7}"/>
              </a:ext>
            </a:extLst>
          </p:cNvPr>
          <p:cNvSpPr>
            <a:spLocks noGrp="1"/>
          </p:cNvSpPr>
          <p:nvPr>
            <p:ph type="sldNum" sz="quarter" idx="12"/>
          </p:nvPr>
        </p:nvSpPr>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722570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BB1B4-EB84-4F44-CC95-21287E1466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567BAA-F060-0F99-950E-FE4CC9337C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7AF98C-EC49-F961-190D-01FC7E7AAE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19C63B-B7C0-37CE-90AA-8C1A94F7EAC1}"/>
              </a:ext>
            </a:extLst>
          </p:cNvPr>
          <p:cNvSpPr>
            <a:spLocks noGrp="1"/>
          </p:cNvSpPr>
          <p:nvPr>
            <p:ph type="dt" sz="half" idx="10"/>
          </p:nvPr>
        </p:nvSpPr>
        <p:spPr/>
        <p:txBody>
          <a:bodyPr/>
          <a:lstStyle/>
          <a:p>
            <a:fld id="{C172614B-EF9F-4C0F-B23D-32708343E0CA}" type="datetimeFigureOut">
              <a:rPr lang="en-US" smtClean="0"/>
              <a:t>3/21/2024</a:t>
            </a:fld>
            <a:endParaRPr lang="en-US"/>
          </a:p>
        </p:txBody>
      </p:sp>
      <p:sp>
        <p:nvSpPr>
          <p:cNvPr id="6" name="Footer Placeholder 5">
            <a:extLst>
              <a:ext uri="{FF2B5EF4-FFF2-40B4-BE49-F238E27FC236}">
                <a16:creationId xmlns:a16="http://schemas.microsoft.com/office/drawing/2014/main" id="{50B20083-F6FE-4459-591B-70842E8E14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BE8416-D486-57E7-F7F0-67CC8EEB4162}"/>
              </a:ext>
            </a:extLst>
          </p:cNvPr>
          <p:cNvSpPr>
            <a:spLocks noGrp="1"/>
          </p:cNvSpPr>
          <p:nvPr>
            <p:ph type="sldNum" sz="quarter" idx="12"/>
          </p:nvPr>
        </p:nvSpPr>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3332959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0E1E2A-4D2D-2F2A-218C-42732423E7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903C9C-6847-2704-EF48-B4D7C04CDC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976341-651B-9A4A-3C51-71CC682AAD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72614B-EF9F-4C0F-B23D-32708343E0CA}" type="datetimeFigureOut">
              <a:rPr lang="en-US" smtClean="0"/>
              <a:t>3/21/2024</a:t>
            </a:fld>
            <a:endParaRPr lang="en-US"/>
          </a:p>
        </p:txBody>
      </p:sp>
      <p:sp>
        <p:nvSpPr>
          <p:cNvPr id="5" name="Footer Placeholder 4">
            <a:extLst>
              <a:ext uri="{FF2B5EF4-FFF2-40B4-BE49-F238E27FC236}">
                <a16:creationId xmlns:a16="http://schemas.microsoft.com/office/drawing/2014/main" id="{0BB0508E-CFCB-8CAF-E253-6B8B0AABBD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26D54A-EB7A-2A32-382F-40E37D7F0E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87EE0D-802A-434D-8D75-AC80DDB8141B}" type="slidenum">
              <a:rPr lang="en-US" smtClean="0"/>
              <a:t>‹#›</a:t>
            </a:fld>
            <a:endParaRPr lang="en-US"/>
          </a:p>
        </p:txBody>
      </p:sp>
    </p:spTree>
    <p:extLst>
      <p:ext uri="{BB962C8B-B14F-4D97-AF65-F5344CB8AC3E}">
        <p14:creationId xmlns:p14="http://schemas.microsoft.com/office/powerpoint/2010/main" val="734673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6.xml"/><Relationship Id="rId5" Type="http://schemas.microsoft.com/office/2007/relationships/hdphoto" Target="../media/hdphoto7.wdp"/><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6.xml"/><Relationship Id="rId5" Type="http://schemas.microsoft.com/office/2007/relationships/hdphoto" Target="../media/hdphoto7.wdp"/><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3" Type="http://schemas.openxmlformats.org/officeDocument/2006/relationships/image" Target="../media/image39.png"/><Relationship Id="rId7" Type="http://schemas.openxmlformats.org/officeDocument/2006/relationships/image" Target="../media/image31.png"/><Relationship Id="rId12"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6.xml"/><Relationship Id="rId6" Type="http://schemas.microsoft.com/office/2007/relationships/hdphoto" Target="../media/hdphoto8.wdp"/><Relationship Id="rId11" Type="http://schemas.openxmlformats.org/officeDocument/2006/relationships/image" Target="../media/image45.svg"/><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image" Target="../media/image40.svg"/><Relationship Id="rId9" Type="http://schemas.openxmlformats.org/officeDocument/2006/relationships/image" Target="../media/image43.svg"/></Relationships>
</file>

<file path=ppt/slides/_rels/slide29.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3" Type="http://schemas.openxmlformats.org/officeDocument/2006/relationships/image" Target="../media/image39.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audio" Target="../media/audio1.wav"/><Relationship Id="rId1" Type="http://schemas.openxmlformats.org/officeDocument/2006/relationships/slideLayout" Target="../slideLayouts/slideLayout6.xml"/><Relationship Id="rId6" Type="http://schemas.microsoft.com/office/2007/relationships/hdphoto" Target="../media/hdphoto8.wdp"/><Relationship Id="rId11" Type="http://schemas.openxmlformats.org/officeDocument/2006/relationships/image" Target="../media/image46.png"/><Relationship Id="rId5" Type="http://schemas.openxmlformats.org/officeDocument/2006/relationships/image" Target="../media/image41.png"/><Relationship Id="rId10" Type="http://schemas.openxmlformats.org/officeDocument/2006/relationships/image" Target="../media/image45.svg"/><Relationship Id="rId4" Type="http://schemas.openxmlformats.org/officeDocument/2006/relationships/image" Target="../media/image40.svg"/><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33.png"/><Relationship Id="rId3" Type="http://schemas.openxmlformats.org/officeDocument/2006/relationships/image" Target="../media/image39.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audio" Target="../media/audio1.wav"/><Relationship Id="rId1" Type="http://schemas.openxmlformats.org/officeDocument/2006/relationships/slideLayout" Target="../slideLayouts/slideLayout6.xml"/><Relationship Id="rId6" Type="http://schemas.microsoft.com/office/2007/relationships/hdphoto" Target="../media/hdphoto8.wdp"/><Relationship Id="rId11" Type="http://schemas.openxmlformats.org/officeDocument/2006/relationships/image" Target="../media/image46.png"/><Relationship Id="rId5" Type="http://schemas.openxmlformats.org/officeDocument/2006/relationships/image" Target="../media/image41.png"/><Relationship Id="rId10" Type="http://schemas.openxmlformats.org/officeDocument/2006/relationships/image" Target="../media/image45.svg"/><Relationship Id="rId4" Type="http://schemas.openxmlformats.org/officeDocument/2006/relationships/image" Target="../media/image40.svg"/><Relationship Id="rId9" Type="http://schemas.openxmlformats.org/officeDocument/2006/relationships/image" Target="../media/image44.png"/></Relationships>
</file>

<file path=ppt/slides/_rels/slide31.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audio" Target="../media/audio1.wav"/><Relationship Id="rId1" Type="http://schemas.openxmlformats.org/officeDocument/2006/relationships/slideLayout" Target="../slideLayouts/slideLayout6.xml"/><Relationship Id="rId6" Type="http://schemas.microsoft.com/office/2007/relationships/hdphoto" Target="../media/hdphoto8.wdp"/><Relationship Id="rId11" Type="http://schemas.openxmlformats.org/officeDocument/2006/relationships/image" Target="../media/image46.png"/><Relationship Id="rId5" Type="http://schemas.openxmlformats.org/officeDocument/2006/relationships/image" Target="../media/image41.png"/><Relationship Id="rId10" Type="http://schemas.openxmlformats.org/officeDocument/2006/relationships/image" Target="../media/image45.svg"/><Relationship Id="rId4" Type="http://schemas.openxmlformats.org/officeDocument/2006/relationships/image" Target="../media/image40.svg"/><Relationship Id="rId9"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51.sv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a:extLst>
              <a:ext uri="{FF2B5EF4-FFF2-40B4-BE49-F238E27FC236}">
                <a16:creationId xmlns:a16="http://schemas.microsoft.com/office/drawing/2014/main" id="{0CBBC41A-0771-3E3B-70F6-8CFFAB978E46}"/>
              </a:ext>
            </a:extLst>
          </p:cNvPr>
          <p:cNvPicPr>
            <a:picLocks noChangeAspect="1"/>
          </p:cNvPicPr>
          <p:nvPr/>
        </p:nvPicPr>
        <p:blipFill>
          <a:blip r:embed="rId2"/>
          <a:srcRect/>
          <a:stretch>
            <a:fillRect/>
          </a:stretch>
        </p:blipFill>
        <p:spPr>
          <a:xfrm rot="10800000">
            <a:off x="6858000" y="-1124712"/>
            <a:ext cx="5334000" cy="3856098"/>
          </a:xfrm>
          <a:prstGeom prst="rect">
            <a:avLst/>
          </a:prstGeom>
        </p:spPr>
      </p:pic>
      <p:pic>
        <p:nvPicPr>
          <p:cNvPr id="5" name="Picture 20">
            <a:extLst>
              <a:ext uri="{FF2B5EF4-FFF2-40B4-BE49-F238E27FC236}">
                <a16:creationId xmlns:a16="http://schemas.microsoft.com/office/drawing/2014/main" id="{D3CA17ED-14AA-8068-AD1D-C5FFC8CAE0B2}"/>
              </a:ext>
            </a:extLst>
          </p:cNvPr>
          <p:cNvPicPr>
            <a:picLocks noChangeAspect="1"/>
          </p:cNvPicPr>
          <p:nvPr/>
        </p:nvPicPr>
        <p:blipFill>
          <a:blip r:embed="rId2"/>
          <a:srcRect/>
          <a:stretch>
            <a:fillRect/>
          </a:stretch>
        </p:blipFill>
        <p:spPr>
          <a:xfrm rot="10800000" flipH="1">
            <a:off x="-1225296" y="-1563624"/>
            <a:ext cx="8083296" cy="4543802"/>
          </a:xfrm>
          <a:prstGeom prst="rect">
            <a:avLst/>
          </a:prstGeom>
        </p:spPr>
      </p:pic>
      <p:sp>
        <p:nvSpPr>
          <p:cNvPr id="10" name="Cloud 9">
            <a:extLst>
              <a:ext uri="{FF2B5EF4-FFF2-40B4-BE49-F238E27FC236}">
                <a16:creationId xmlns:a16="http://schemas.microsoft.com/office/drawing/2014/main" id="{C6674582-3357-092B-8090-350160D116D6}"/>
              </a:ext>
            </a:extLst>
          </p:cNvPr>
          <p:cNvSpPr/>
          <p:nvPr/>
        </p:nvSpPr>
        <p:spPr>
          <a:xfrm>
            <a:off x="576072" y="-184785"/>
            <a:ext cx="10908792" cy="5832342"/>
          </a:xfrm>
          <a:prstGeom prst="cloud">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clipart&#10;&#10;Description automatically generated">
            <a:extLst>
              <a:ext uri="{FF2B5EF4-FFF2-40B4-BE49-F238E27FC236}">
                <a16:creationId xmlns:a16="http://schemas.microsoft.com/office/drawing/2014/main" id="{9B9F976B-DEF6-4244-6085-8961FC85B82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181" y1="85524" x2="44340" y2="82936"/>
                        <a14:foregroundMark x1="52717" y1="86373" x2="53266" y2="83785"/>
                        <a14:foregroundMark x1="53266" y1="83461" x2="53266" y2="83461"/>
                      </a14:backgroundRemoval>
                    </a14:imgEffect>
                  </a14:imgLayer>
                </a14:imgProps>
              </a:ext>
              <a:ext uri="{28A0092B-C50C-407E-A947-70E740481C1C}">
                <a14:useLocalDpi xmlns:a14="http://schemas.microsoft.com/office/drawing/2010/main" val="0"/>
              </a:ext>
            </a:extLst>
          </a:blip>
          <a:stretch>
            <a:fillRect/>
          </a:stretch>
        </p:blipFill>
        <p:spPr>
          <a:xfrm flipH="1">
            <a:off x="-1338654" y="2462553"/>
            <a:ext cx="6111821" cy="4889223"/>
          </a:xfrm>
          <a:prstGeom prst="rect">
            <a:avLst/>
          </a:prstGeom>
        </p:spPr>
      </p:pic>
      <p:pic>
        <p:nvPicPr>
          <p:cNvPr id="9" name="Picture 8" descr="A picture containing clipart&#10;&#10;Description automatically generated">
            <a:extLst>
              <a:ext uri="{FF2B5EF4-FFF2-40B4-BE49-F238E27FC236}">
                <a16:creationId xmlns:a16="http://schemas.microsoft.com/office/drawing/2014/main" id="{D113A9A5-2927-7E0E-8047-E4326EC75C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84" b="95028" l="9994" r="89974">
                        <a14:foregroundMark x1="33668" y1="24252" x2="49030" y2="38844"/>
                        <a14:foregroundMark x1="53008" y1="95028" x2="52458" y2="90259"/>
                        <a14:foregroundMark x1="43144" y1="25990" x2="37807" y2="30275"/>
                        <a14:foregroundMark x1="35608" y1="23403" x2="42853" y2="29911"/>
                        <a14:foregroundMark x1="39845" y1="22716" x2="39845" y2="25141"/>
                        <a14:backgroundMark x1="43273" y1="9175" x2="34638" y2="17057"/>
                        <a14:backgroundMark x1="34638" y1="17057" x2="34638" y2="17057"/>
                        <a14:backgroundMark x1="63163" y1="86459" x2="66462" y2="86459"/>
                        <a14:backgroundMark x1="39295" y1="92805" x2="39586" y2="87672"/>
                      </a14:backgroundRemoval>
                    </a14:imgEffect>
                  </a14:imgLayer>
                </a14:imgProps>
              </a:ext>
              <a:ext uri="{28A0092B-C50C-407E-A947-70E740481C1C}">
                <a14:useLocalDpi xmlns:a14="http://schemas.microsoft.com/office/drawing/2010/main" val="0"/>
              </a:ext>
            </a:extLst>
          </a:blip>
          <a:stretch>
            <a:fillRect/>
          </a:stretch>
        </p:blipFill>
        <p:spPr>
          <a:xfrm>
            <a:off x="7881174" y="2580579"/>
            <a:ext cx="5455729" cy="4364584"/>
          </a:xfrm>
          <a:prstGeom prst="rect">
            <a:avLst/>
          </a:prstGeom>
        </p:spPr>
      </p:pic>
      <p:sp>
        <p:nvSpPr>
          <p:cNvPr id="12" name="TextBox 11">
            <a:extLst>
              <a:ext uri="{FF2B5EF4-FFF2-40B4-BE49-F238E27FC236}">
                <a16:creationId xmlns:a16="http://schemas.microsoft.com/office/drawing/2014/main" id="{2B6131C3-136C-F828-8503-456B8ACE220C}"/>
              </a:ext>
            </a:extLst>
          </p:cNvPr>
          <p:cNvSpPr txBox="1"/>
          <p:nvPr/>
        </p:nvSpPr>
        <p:spPr>
          <a:xfrm>
            <a:off x="2618232" y="288344"/>
            <a:ext cx="6955536" cy="36317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UTM French Vanilla" panose="02040603050506020204" pitchFamily="18" charset="0"/>
                <a:ea typeface="+mn-ea"/>
                <a:cs typeface="+mn-cs"/>
              </a:rPr>
              <a:t>Đạo</a:t>
            </a:r>
            <a:r>
              <a:rPr kumimoji="0" lang="en-US" sz="4400" b="0" i="0" u="none" strike="noStrike" kern="1200" cap="none" spc="0" normalizeH="0" baseline="0" noProof="0" dirty="0">
                <a:ln>
                  <a:noFill/>
                </a:ln>
                <a:solidFill>
                  <a:prstClr val="black"/>
                </a:solidFill>
                <a:effectLst/>
                <a:uLnTx/>
                <a:uFillTx/>
                <a:latin typeface="UTM French Vanilla" panose="0204060305050602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UTM French Vanilla" panose="02040603050506020204" pitchFamily="18" charset="0"/>
                <a:ea typeface="+mn-ea"/>
                <a:cs typeface="+mn-cs"/>
              </a:rPr>
              <a:t>đức</a:t>
            </a:r>
            <a:r>
              <a:rPr kumimoji="0" lang="en-US" sz="4400" b="0" i="0" u="none" strike="noStrike" kern="1200" cap="none" spc="0" normalizeH="0" baseline="0" noProof="0" dirty="0">
                <a:ln>
                  <a:noFill/>
                </a:ln>
                <a:solidFill>
                  <a:prstClr val="black"/>
                </a:solidFill>
                <a:effectLst/>
                <a:uLnTx/>
                <a:uFillTx/>
                <a:latin typeface="UTM French Vanilla" panose="0204060305050602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solidFill>
                  <a:srgbClr val="0070C0"/>
                </a:solidFill>
                <a:effectLst/>
                <a:uLnTx/>
                <a:uFillTx/>
                <a:latin typeface="#9Slide05 Phobia" panose="02000506000000020003" pitchFamily="2" charset="0"/>
                <a:ea typeface="+mn-ea"/>
                <a:cs typeface="+mn-cs"/>
              </a:rPr>
              <a:t>Bài</a:t>
            </a:r>
            <a:r>
              <a:rPr kumimoji="0" lang="en-US" sz="5400" b="0" i="0" u="none" strike="noStrike" kern="1200" cap="none" spc="0" normalizeH="0" baseline="0" noProof="0" dirty="0">
                <a:solidFill>
                  <a:srgbClr val="0070C0"/>
                </a:solidFill>
                <a:effectLst/>
                <a:uLnTx/>
                <a:uFillTx/>
                <a:latin typeface="#9Slide05 Phobia" panose="02000506000000020003" pitchFamily="2" charset="0"/>
                <a:ea typeface="+mn-ea"/>
                <a:cs typeface="+mn-cs"/>
              </a:rPr>
              <a:t> 11 – </a:t>
            </a:r>
            <a:r>
              <a:rPr kumimoji="0" lang="en-US" sz="5400" b="0" i="0" u="none" strike="noStrike" kern="1200" cap="none" spc="0" normalizeH="0" baseline="0" noProof="0" dirty="0" err="1">
                <a:solidFill>
                  <a:srgbClr val="0070C0"/>
                </a:solidFill>
                <a:effectLst/>
                <a:uLnTx/>
                <a:uFillTx/>
                <a:latin typeface="#9Slide05 Phobia" panose="02000506000000020003" pitchFamily="2" charset="0"/>
                <a:ea typeface="+mn-ea"/>
                <a:cs typeface="+mn-cs"/>
              </a:rPr>
              <a:t>Tiết</a:t>
            </a:r>
            <a:r>
              <a:rPr kumimoji="0" lang="en-US" sz="5400" b="0" i="0" u="none" strike="noStrike" kern="1200" cap="none" spc="0" normalizeH="0" baseline="0" noProof="0" dirty="0">
                <a:solidFill>
                  <a:srgbClr val="0070C0"/>
                </a:solidFill>
                <a:effectLst/>
                <a:uLnTx/>
                <a:uFillTx/>
                <a:latin typeface="#9Slide05 Phobia" panose="02000506000000020003" pitchFamily="2" charset="0"/>
                <a:ea typeface="+mn-ea"/>
                <a:cs typeface="+mn-cs"/>
              </a:rPr>
              <a:t>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a:ln>
                  <a:solidFill>
                    <a:prstClr val="black"/>
                  </a:solidFill>
                </a:ln>
                <a:solidFill>
                  <a:srgbClr val="FF0000"/>
                </a:solidFill>
                <a:latin typeface="#9Slide05 Phobia" panose="02000506000000020003" pitchFamily="2" charset="0"/>
              </a:rPr>
              <a:t>Em </a:t>
            </a:r>
            <a:r>
              <a:rPr lang="en-US" sz="6600" dirty="0" err="1">
                <a:ln>
                  <a:solidFill>
                    <a:prstClr val="black"/>
                  </a:solidFill>
                </a:ln>
                <a:solidFill>
                  <a:srgbClr val="FF0000"/>
                </a:solidFill>
                <a:latin typeface="#9Slide05 Phobia" panose="02000506000000020003" pitchFamily="2" charset="0"/>
              </a:rPr>
              <a:t>xử</a:t>
            </a:r>
            <a:r>
              <a:rPr lang="en-US" sz="6600" dirty="0">
                <a:ln>
                  <a:solidFill>
                    <a:prstClr val="black"/>
                  </a:solidFill>
                </a:ln>
                <a:solidFill>
                  <a:srgbClr val="FF0000"/>
                </a:solidFill>
                <a:latin typeface="#9Slide05 Phobia" panose="02000506000000020003" pitchFamily="2" charset="0"/>
              </a:rPr>
              <a:t> </a:t>
            </a:r>
            <a:r>
              <a:rPr lang="en-US" sz="6600" dirty="0" err="1">
                <a:ln>
                  <a:solidFill>
                    <a:prstClr val="black"/>
                  </a:solidFill>
                </a:ln>
                <a:solidFill>
                  <a:srgbClr val="FF0000"/>
                </a:solidFill>
                <a:latin typeface="#9Slide05 Phobia" panose="02000506000000020003" pitchFamily="2" charset="0"/>
              </a:rPr>
              <a:t>lí</a:t>
            </a:r>
            <a:r>
              <a:rPr lang="en-US" sz="6600" dirty="0">
                <a:ln>
                  <a:solidFill>
                    <a:prstClr val="black"/>
                  </a:solidFill>
                </a:ln>
                <a:solidFill>
                  <a:srgbClr val="FF0000"/>
                </a:solidFill>
                <a:latin typeface="#9Slide05 Phobia" panose="02000506000000020003" pitchFamily="2" charset="0"/>
              </a:rPr>
              <a:t> </a:t>
            </a:r>
            <a:r>
              <a:rPr lang="en-US" sz="6600" dirty="0" err="1">
                <a:ln>
                  <a:solidFill>
                    <a:prstClr val="black"/>
                  </a:solidFill>
                </a:ln>
                <a:solidFill>
                  <a:srgbClr val="FF0000"/>
                </a:solidFill>
                <a:latin typeface="#9Slide05 Phobia" panose="02000506000000020003" pitchFamily="2" charset="0"/>
              </a:rPr>
              <a:t>tình</a:t>
            </a:r>
            <a:r>
              <a:rPr lang="en-US" sz="6600" dirty="0">
                <a:ln>
                  <a:solidFill>
                    <a:prstClr val="black"/>
                  </a:solidFill>
                </a:ln>
                <a:solidFill>
                  <a:srgbClr val="FF0000"/>
                </a:solidFill>
                <a:latin typeface="#9Slide05 Phobia" panose="02000506000000020003" pitchFamily="2" charset="0"/>
              </a:rPr>
              <a:t> </a:t>
            </a:r>
            <a:r>
              <a:rPr lang="en-US" sz="6600" dirty="0" err="1">
                <a:ln>
                  <a:solidFill>
                    <a:prstClr val="black"/>
                  </a:solidFill>
                </a:ln>
                <a:solidFill>
                  <a:srgbClr val="FF0000"/>
                </a:solidFill>
                <a:latin typeface="#9Slide05 Phobia" panose="02000506000000020003" pitchFamily="2" charset="0"/>
              </a:rPr>
              <a:t>huống</a:t>
            </a:r>
            <a:r>
              <a:rPr lang="en-US" sz="6600" dirty="0">
                <a:ln>
                  <a:solidFill>
                    <a:prstClr val="black"/>
                  </a:solidFill>
                </a:ln>
                <a:solidFill>
                  <a:srgbClr val="FF0000"/>
                </a:solidFill>
                <a:latin typeface="#9Slide05 Phobia" panose="02000506000000020003" pitchFamily="2" charset="0"/>
              </a:rPr>
              <a:t> </a:t>
            </a:r>
            <a:r>
              <a:rPr lang="en-US" sz="6600" dirty="0" err="1">
                <a:ln>
                  <a:solidFill>
                    <a:prstClr val="black"/>
                  </a:solidFill>
                </a:ln>
                <a:solidFill>
                  <a:srgbClr val="FF0000"/>
                </a:solidFill>
                <a:latin typeface="#9Slide05 Phobia" panose="02000506000000020003" pitchFamily="2" charset="0"/>
              </a:rPr>
              <a:t>bất</a:t>
            </a:r>
            <a:r>
              <a:rPr lang="en-US" sz="6600" dirty="0">
                <a:ln>
                  <a:solidFill>
                    <a:prstClr val="black"/>
                  </a:solidFill>
                </a:ln>
                <a:solidFill>
                  <a:srgbClr val="FF0000"/>
                </a:solidFill>
                <a:latin typeface="#9Slide05 Phobia" panose="02000506000000020003" pitchFamily="2" charset="0"/>
              </a:rPr>
              <a:t> </a:t>
            </a:r>
            <a:r>
              <a:rPr lang="en-US" sz="6600" dirty="0" err="1">
                <a:ln>
                  <a:solidFill>
                    <a:prstClr val="black"/>
                  </a:solidFill>
                </a:ln>
                <a:solidFill>
                  <a:srgbClr val="FF0000"/>
                </a:solidFill>
                <a:latin typeface="#9Slide05 Phobia" panose="02000506000000020003" pitchFamily="2" charset="0"/>
              </a:rPr>
              <a:t>hòa</a:t>
            </a:r>
            <a:r>
              <a:rPr lang="en-US" sz="6600" dirty="0">
                <a:ln>
                  <a:solidFill>
                    <a:prstClr val="black"/>
                  </a:solidFill>
                </a:ln>
                <a:solidFill>
                  <a:srgbClr val="FF0000"/>
                </a:solidFill>
                <a:latin typeface="#9Slide05 Phobia" panose="02000506000000020003" pitchFamily="2" charset="0"/>
              </a:rPr>
              <a:t> </a:t>
            </a:r>
            <a:r>
              <a:rPr lang="en-US" sz="6600" dirty="0" err="1">
                <a:ln>
                  <a:solidFill>
                    <a:prstClr val="black"/>
                  </a:solidFill>
                </a:ln>
                <a:solidFill>
                  <a:srgbClr val="FF0000"/>
                </a:solidFill>
                <a:latin typeface="#9Slide05 Phobia" panose="02000506000000020003" pitchFamily="2" charset="0"/>
              </a:rPr>
              <a:t>với</a:t>
            </a:r>
            <a:r>
              <a:rPr lang="en-US" sz="6600" dirty="0">
                <a:ln>
                  <a:solidFill>
                    <a:prstClr val="black"/>
                  </a:solidFill>
                </a:ln>
                <a:solidFill>
                  <a:srgbClr val="FF0000"/>
                </a:solidFill>
                <a:latin typeface="#9Slide05 Phobia" panose="02000506000000020003" pitchFamily="2" charset="0"/>
              </a:rPr>
              <a:t> </a:t>
            </a:r>
            <a:r>
              <a:rPr lang="en-US" sz="6600" dirty="0" err="1">
                <a:ln>
                  <a:solidFill>
                    <a:prstClr val="black"/>
                  </a:solidFill>
                </a:ln>
                <a:solidFill>
                  <a:srgbClr val="FF0000"/>
                </a:solidFill>
                <a:latin typeface="#9Slide05 Phobia" panose="02000506000000020003" pitchFamily="2" charset="0"/>
              </a:rPr>
              <a:t>bạn</a:t>
            </a:r>
            <a:r>
              <a:rPr lang="en-US" sz="6600" dirty="0">
                <a:ln>
                  <a:solidFill>
                    <a:prstClr val="black"/>
                  </a:solidFill>
                </a:ln>
                <a:solidFill>
                  <a:srgbClr val="FF0000"/>
                </a:solidFill>
                <a:latin typeface="#9Slide05 Phobia" panose="02000506000000020003" pitchFamily="2" charset="0"/>
              </a:rPr>
              <a:t> </a:t>
            </a:r>
            <a:r>
              <a:rPr lang="en-US" sz="6600" dirty="0" err="1">
                <a:ln>
                  <a:solidFill>
                    <a:prstClr val="black"/>
                  </a:solidFill>
                </a:ln>
                <a:solidFill>
                  <a:srgbClr val="FF0000"/>
                </a:solidFill>
                <a:latin typeface="#9Slide05 Phobia" panose="02000506000000020003" pitchFamily="2" charset="0"/>
              </a:rPr>
              <a:t>bè</a:t>
            </a:r>
            <a:endParaRPr kumimoji="0" lang="en-US" sz="6600" b="0" i="0" u="none" strike="noStrike" kern="1200" cap="none" spc="0" normalizeH="0" baseline="0" noProof="0" dirty="0">
              <a:ln>
                <a:solidFill>
                  <a:prstClr val="black"/>
                </a:solidFill>
              </a:ln>
              <a:solidFill>
                <a:srgbClr val="FF0000"/>
              </a:solidFill>
              <a:effectLst/>
              <a:uLnTx/>
              <a:uFillTx/>
              <a:latin typeface="#9Slide05 Phobia" panose="02000506000000020003" pitchFamily="2" charset="0"/>
              <a:ea typeface="+mn-ea"/>
              <a:cs typeface="+mn-cs"/>
            </a:endParaRPr>
          </a:p>
        </p:txBody>
      </p:sp>
    </p:spTree>
    <p:extLst>
      <p:ext uri="{BB962C8B-B14F-4D97-AF65-F5344CB8AC3E}">
        <p14:creationId xmlns:p14="http://schemas.microsoft.com/office/powerpoint/2010/main" val="13776803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7"/>
                                        </p:tgtEl>
                                        <p:attrNameLst>
                                          <p:attrName>r</p:attrName>
                                        </p:attrNameLst>
                                      </p:cBhvr>
                                    </p:animRot>
                                    <p:animRot by="-240000">
                                      <p:cBhvr>
                                        <p:cTn id="14" dur="200" fill="hold">
                                          <p:stCondLst>
                                            <p:cond delay="200"/>
                                          </p:stCondLst>
                                        </p:cTn>
                                        <p:tgtEl>
                                          <p:spTgt spid="7"/>
                                        </p:tgtEl>
                                        <p:attrNameLst>
                                          <p:attrName>r</p:attrName>
                                        </p:attrNameLst>
                                      </p:cBhvr>
                                    </p:animRot>
                                    <p:animRot by="240000">
                                      <p:cBhvr>
                                        <p:cTn id="15" dur="200" fill="hold">
                                          <p:stCondLst>
                                            <p:cond delay="400"/>
                                          </p:stCondLst>
                                        </p:cTn>
                                        <p:tgtEl>
                                          <p:spTgt spid="7"/>
                                        </p:tgtEl>
                                        <p:attrNameLst>
                                          <p:attrName>r</p:attrName>
                                        </p:attrNameLst>
                                      </p:cBhvr>
                                    </p:animRot>
                                    <p:animRot by="-240000">
                                      <p:cBhvr>
                                        <p:cTn id="16" dur="200" fill="hold">
                                          <p:stCondLst>
                                            <p:cond delay="600"/>
                                          </p:stCondLst>
                                        </p:cTn>
                                        <p:tgtEl>
                                          <p:spTgt spid="7"/>
                                        </p:tgtEl>
                                        <p:attrNameLst>
                                          <p:attrName>r</p:attrName>
                                        </p:attrNameLst>
                                      </p:cBhvr>
                                    </p:animRot>
                                    <p:animRot by="120000">
                                      <p:cBhvr>
                                        <p:cTn id="17" dur="200" fill="hold">
                                          <p:stCondLst>
                                            <p:cond delay="800"/>
                                          </p:stCondLst>
                                        </p:cTn>
                                        <p:tgtEl>
                                          <p:spTgt spid="7"/>
                                        </p:tgtEl>
                                        <p:attrNameLst>
                                          <p:attrName>r</p:attrName>
                                        </p:attrNameLst>
                                      </p:cBhvr>
                                    </p:animRot>
                                  </p:childTnLst>
                                </p:cTn>
                              </p:par>
                              <p:par>
                                <p:cTn id="18" presetID="32" presetClass="emph" presetSubtype="0" fill="hold" nodeType="withEffect">
                                  <p:stCondLst>
                                    <p:cond delay="0"/>
                                  </p:stCondLst>
                                  <p:childTnLst>
                                    <p:animRot by="120000">
                                      <p:cBhvr>
                                        <p:cTn id="19" dur="100" fill="hold">
                                          <p:stCondLst>
                                            <p:cond delay="0"/>
                                          </p:stCondLst>
                                        </p:cTn>
                                        <p:tgtEl>
                                          <p:spTgt spid="9"/>
                                        </p:tgtEl>
                                        <p:attrNameLst>
                                          <p:attrName>r</p:attrName>
                                        </p:attrNameLst>
                                      </p:cBhvr>
                                    </p:animRot>
                                    <p:animRot by="-240000">
                                      <p:cBhvr>
                                        <p:cTn id="20" dur="200" fill="hold">
                                          <p:stCondLst>
                                            <p:cond delay="200"/>
                                          </p:stCondLst>
                                        </p:cTn>
                                        <p:tgtEl>
                                          <p:spTgt spid="9"/>
                                        </p:tgtEl>
                                        <p:attrNameLst>
                                          <p:attrName>r</p:attrName>
                                        </p:attrNameLst>
                                      </p:cBhvr>
                                    </p:animRot>
                                    <p:animRot by="240000">
                                      <p:cBhvr>
                                        <p:cTn id="21" dur="200" fill="hold">
                                          <p:stCondLst>
                                            <p:cond delay="400"/>
                                          </p:stCondLst>
                                        </p:cTn>
                                        <p:tgtEl>
                                          <p:spTgt spid="9"/>
                                        </p:tgtEl>
                                        <p:attrNameLst>
                                          <p:attrName>r</p:attrName>
                                        </p:attrNameLst>
                                      </p:cBhvr>
                                    </p:animRot>
                                    <p:animRot by="-240000">
                                      <p:cBhvr>
                                        <p:cTn id="22" dur="200" fill="hold">
                                          <p:stCondLst>
                                            <p:cond delay="600"/>
                                          </p:stCondLst>
                                        </p:cTn>
                                        <p:tgtEl>
                                          <p:spTgt spid="9"/>
                                        </p:tgtEl>
                                        <p:attrNameLst>
                                          <p:attrName>r</p:attrName>
                                        </p:attrNameLst>
                                      </p:cBhvr>
                                    </p:animRot>
                                    <p:animRot by="120000">
                                      <p:cBhvr>
                                        <p:cTn id="2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a:extLst>
              <a:ext uri="{FF2B5EF4-FFF2-40B4-BE49-F238E27FC236}">
                <a16:creationId xmlns:a16="http://schemas.microsoft.com/office/drawing/2014/main" id="{45B01339-BA48-7148-DDF3-BE53CA16ACA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6377049" cy="6121967"/>
          </a:xfrm>
          <a:prstGeom prst="rect">
            <a:avLst/>
          </a:prstGeom>
        </p:spPr>
      </p:pic>
      <p:pic>
        <p:nvPicPr>
          <p:cNvPr id="6" name="Picture 5" descr="A picture containing toy, clipart&#10;&#10;Description automatically generated">
            <a:extLst>
              <a:ext uri="{FF2B5EF4-FFF2-40B4-BE49-F238E27FC236}">
                <a16:creationId xmlns:a16="http://schemas.microsoft.com/office/drawing/2014/main" id="{511D2759-E1C0-C81E-C1B8-BF022BE0F68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5075" b="95067" l="9907" r="89770">
                        <a14:foregroundMark x1="45896" y1="55196" x2="53902" y2="57461"/>
                        <a14:foregroundMark x1="77922" y1="55075" x2="78569" y2="59725"/>
                        <a14:foregroundMark x1="70441" y1="66923" x2="79903" y2="74808"/>
                        <a14:foregroundMark x1="51638" y1="66923" x2="49656" y2="73595"/>
                        <a14:foregroundMark x1="49656" y1="73595" x2="49656" y2="73595"/>
                      </a14:backgroundRemoval>
                    </a14:imgEffect>
                  </a14:imgLayer>
                </a14:imgProps>
              </a:ext>
              <a:ext uri="{28A0092B-C50C-407E-A947-70E740481C1C}">
                <a14:useLocalDpi xmlns:a14="http://schemas.microsoft.com/office/drawing/2010/main" val="0"/>
              </a:ext>
            </a:extLst>
          </a:blip>
          <a:srcRect l="1" t="50800" r="222"/>
          <a:stretch/>
        </p:blipFill>
        <p:spPr>
          <a:xfrm>
            <a:off x="3885388" y="3526971"/>
            <a:ext cx="9342180" cy="4606589"/>
          </a:xfrm>
          <a:prstGeom prst="rect">
            <a:avLst/>
          </a:prstGeom>
        </p:spPr>
      </p:pic>
      <p:sp>
        <p:nvSpPr>
          <p:cNvPr id="3" name="TextBox 2">
            <a:extLst>
              <a:ext uri="{FF2B5EF4-FFF2-40B4-BE49-F238E27FC236}">
                <a16:creationId xmlns:a16="http://schemas.microsoft.com/office/drawing/2014/main" id="{360745F5-9927-CD96-310C-769B6329CB92}"/>
              </a:ext>
            </a:extLst>
          </p:cNvPr>
          <p:cNvSpPr txBox="1"/>
          <p:nvPr/>
        </p:nvSpPr>
        <p:spPr>
          <a:xfrm>
            <a:off x="937175" y="1763177"/>
            <a:ext cx="3999813"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FF0000"/>
                </a:solidFill>
                <a:effectLst/>
                <a:uLnTx/>
                <a:uFillTx/>
                <a:latin typeface="LNTH-LuoLuoNotangYuanTi 1" pitchFamily="2" charset="-128"/>
                <a:ea typeface="LNTH-LuoLuoNotangYuanTi 1" pitchFamily="2" charset="-128"/>
                <a:cs typeface="LNTH-LuoLuoNotangYuanTi 1" pitchFamily="2" charset="-128"/>
              </a:rPr>
              <a:t>Hoạt</a:t>
            </a:r>
            <a:r>
              <a:rPr kumimoji="0" lang="en-US" sz="6600" b="0" i="0" u="none" strike="noStrike" kern="1200" cap="none" spc="0" normalizeH="0" baseline="0" noProof="0" dirty="0">
                <a:ln>
                  <a:noFill/>
                </a:ln>
                <a:solidFill>
                  <a:srgbClr val="FF0000"/>
                </a:solidFill>
                <a:effectLst/>
                <a:uLnTx/>
                <a:uFillTx/>
                <a:latin typeface="LNTH-LuoLuoNotangYuanTi 1" pitchFamily="2" charset="-128"/>
                <a:ea typeface="LNTH-LuoLuoNotangYuanTi 1" pitchFamily="2" charset="-128"/>
                <a:cs typeface="LNTH-LuoLuoNotangYuanTi 1" pitchFamily="2" charset="-128"/>
              </a:rPr>
              <a:t> </a:t>
            </a:r>
            <a:r>
              <a:rPr kumimoji="0" lang="en-US" sz="6600" b="0" i="0" u="none" strike="noStrike" kern="1200" cap="none" spc="0" normalizeH="0" baseline="0" noProof="0" dirty="0" err="1">
                <a:ln>
                  <a:noFill/>
                </a:ln>
                <a:solidFill>
                  <a:srgbClr val="FF0000"/>
                </a:solidFill>
                <a:effectLst/>
                <a:uLnTx/>
                <a:uFillTx/>
                <a:latin typeface="LNTH-LuoLuoNotangYuanTi 1" pitchFamily="2" charset="-128"/>
                <a:ea typeface="LNTH-LuoLuoNotangYuanTi 1" pitchFamily="2" charset="-128"/>
                <a:cs typeface="LNTH-LuoLuoNotangYuanTi 1" pitchFamily="2" charset="-128"/>
              </a:rPr>
              <a:t>động</a:t>
            </a:r>
            <a:r>
              <a:rPr kumimoji="0" lang="en-US" sz="6600" b="0" i="0" u="none" strike="noStrike" kern="1200" cap="none" spc="0" normalizeH="0" baseline="0" noProof="0" dirty="0">
                <a:ln>
                  <a:noFill/>
                </a:ln>
                <a:solidFill>
                  <a:srgbClr val="FF0000"/>
                </a:solidFill>
                <a:effectLst/>
                <a:uLnTx/>
                <a:uFillTx/>
                <a:latin typeface="LNTH-LuoLuoNotangYuanTi 1" pitchFamily="2" charset="-128"/>
                <a:ea typeface="LNTH-LuoLuoNotangYuanTi 1" pitchFamily="2" charset="-128"/>
                <a:cs typeface="LNTH-LuoLuoNotangYuanTi 1" pitchFamily="2" charset="-128"/>
              </a:rPr>
              <a:t> 2</a:t>
            </a:r>
          </a:p>
        </p:txBody>
      </p:sp>
      <p:sp>
        <p:nvSpPr>
          <p:cNvPr id="4" name="TextBox 3">
            <a:extLst>
              <a:ext uri="{FF2B5EF4-FFF2-40B4-BE49-F238E27FC236}">
                <a16:creationId xmlns:a16="http://schemas.microsoft.com/office/drawing/2014/main" id="{EE89C469-4A43-A9F2-83F9-10DD04392DE8}"/>
              </a:ext>
            </a:extLst>
          </p:cNvPr>
          <p:cNvSpPr txBox="1"/>
          <p:nvPr/>
        </p:nvSpPr>
        <p:spPr>
          <a:xfrm>
            <a:off x="1075130" y="2690944"/>
            <a:ext cx="4182229"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solidFill>
                <a:effectLst/>
                <a:uLnTx/>
                <a:uFillTx/>
                <a:latin typeface="#9Slide05 SVNClementine" panose="020F0502020204030203" pitchFamily="34" charset="0"/>
                <a:ea typeface="+mn-ea"/>
                <a:cs typeface="+mn-cs"/>
              </a:rPr>
              <a:t>Tìm hiểu về cách xử lí bất hòa</a:t>
            </a:r>
          </a:p>
        </p:txBody>
      </p:sp>
    </p:spTree>
    <p:extLst>
      <p:ext uri="{BB962C8B-B14F-4D97-AF65-F5344CB8AC3E}">
        <p14:creationId xmlns:p14="http://schemas.microsoft.com/office/powerpoint/2010/main" val="293050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5F716D1C-1BE4-994F-28F7-D0E36D9DEB17}"/>
              </a:ext>
            </a:extLst>
          </p:cNvPr>
          <p:cNvPicPr>
            <a:picLocks noChangeAspect="1"/>
          </p:cNvPicPr>
          <p:nvPr/>
        </p:nvPicPr>
        <p:blipFill>
          <a:blip r:embed="rId2">
            <a:biLevel thresh="25000"/>
          </a:blip>
          <a:srcRect/>
          <a:stretch>
            <a:fillRect/>
          </a:stretch>
        </p:blipFill>
        <p:spPr>
          <a:xfrm>
            <a:off x="155457" y="222036"/>
            <a:ext cx="11881086" cy="905724"/>
          </a:xfrm>
          <a:prstGeom prst="rect">
            <a:avLst/>
          </a:prstGeom>
        </p:spPr>
      </p:pic>
      <p:sp>
        <p:nvSpPr>
          <p:cNvPr id="5" name="TextBox 4">
            <a:extLst>
              <a:ext uri="{FF2B5EF4-FFF2-40B4-BE49-F238E27FC236}">
                <a16:creationId xmlns:a16="http://schemas.microsoft.com/office/drawing/2014/main" id="{476CFEA6-13F2-43EB-5B89-8B4BB55FA374}"/>
              </a:ext>
            </a:extLst>
          </p:cNvPr>
          <p:cNvSpPr txBox="1"/>
          <p:nvPr/>
        </p:nvSpPr>
        <p:spPr>
          <a:xfrm>
            <a:off x="0" y="296763"/>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rPr>
              <a:t>1. Na </a:t>
            </a:r>
            <a:r>
              <a:rPr kumimoji="0" lang="en-US" sz="4000" b="1" i="0" u="none" strike="noStrike" kern="1200" cap="none" spc="0" normalizeH="0" baseline="0" noProof="0" dirty="0" err="1">
                <a:ln>
                  <a:noFill/>
                </a:ln>
                <a:solidFill>
                  <a:srgbClr val="FF0000"/>
                </a:solidFill>
                <a:effectLst/>
                <a:uLnTx/>
                <a:uFillTx/>
              </a:rPr>
              <a:t>xử</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lí</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bất</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hòa</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với</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bạn</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bè</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bằng</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cách</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nào</a:t>
            </a:r>
            <a:r>
              <a:rPr kumimoji="0" lang="en-US" sz="4000" b="1" i="0" u="none" strike="noStrike" kern="1200" cap="none" spc="0" normalizeH="0" baseline="0" noProof="0" dirty="0">
                <a:ln>
                  <a:noFill/>
                </a:ln>
                <a:solidFill>
                  <a:srgbClr val="FF0000"/>
                </a:solidFill>
                <a:effectLst/>
                <a:uLnTx/>
                <a:uFillTx/>
              </a:rPr>
              <a:t>?</a:t>
            </a:r>
          </a:p>
        </p:txBody>
      </p:sp>
      <p:pic>
        <p:nvPicPr>
          <p:cNvPr id="3" name="Picture 2" descr="Graphical user interface, text, application&#10;&#10;Description automatically generated">
            <a:extLst>
              <a:ext uri="{FF2B5EF4-FFF2-40B4-BE49-F238E27FC236}">
                <a16:creationId xmlns:a16="http://schemas.microsoft.com/office/drawing/2014/main" id="{E812B919-5F8B-5C88-64B1-DFB91BA9EDB8}"/>
              </a:ext>
            </a:extLst>
          </p:cNvPr>
          <p:cNvPicPr>
            <a:picLocks noChangeAspect="1"/>
          </p:cNvPicPr>
          <p:nvPr/>
        </p:nvPicPr>
        <p:blipFill rotWithShape="1">
          <a:blip r:embed="rId3">
            <a:extLst>
              <a:ext uri="{28A0092B-C50C-407E-A947-70E740481C1C}">
                <a14:useLocalDpi xmlns:a14="http://schemas.microsoft.com/office/drawing/2010/main" val="0"/>
              </a:ext>
            </a:extLst>
          </a:blip>
          <a:srcRect l="69083" t="55334" r="14000" b="21778"/>
          <a:stretch/>
        </p:blipFill>
        <p:spPr>
          <a:xfrm>
            <a:off x="4366438" y="3884727"/>
            <a:ext cx="3647440" cy="2414473"/>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28EEFE20-8157-F248-11E0-859224481B3A}"/>
              </a:ext>
            </a:extLst>
          </p:cNvPr>
          <p:cNvPicPr>
            <a:picLocks noChangeAspect="1"/>
          </p:cNvPicPr>
          <p:nvPr/>
        </p:nvPicPr>
        <p:blipFill rotWithShape="1">
          <a:blip r:embed="rId3">
            <a:extLst>
              <a:ext uri="{28A0092B-C50C-407E-A947-70E740481C1C}">
                <a14:useLocalDpi xmlns:a14="http://schemas.microsoft.com/office/drawing/2010/main" val="0"/>
              </a:ext>
            </a:extLst>
          </a:blip>
          <a:srcRect l="48000" t="56667" r="31667" b="21778"/>
          <a:stretch/>
        </p:blipFill>
        <p:spPr>
          <a:xfrm>
            <a:off x="406400" y="3884727"/>
            <a:ext cx="3769360" cy="2414473"/>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10DEFC87-C8AB-0D2F-B511-B898E1A1AE30}"/>
              </a:ext>
            </a:extLst>
          </p:cNvPr>
          <p:cNvPicPr>
            <a:picLocks noChangeAspect="1"/>
          </p:cNvPicPr>
          <p:nvPr/>
        </p:nvPicPr>
        <p:blipFill rotWithShape="1">
          <a:blip r:embed="rId3">
            <a:extLst>
              <a:ext uri="{28A0092B-C50C-407E-A947-70E740481C1C}">
                <a14:useLocalDpi xmlns:a14="http://schemas.microsoft.com/office/drawing/2010/main" val="0"/>
              </a:ext>
            </a:extLst>
          </a:blip>
          <a:srcRect l="68417" t="34667" r="14666" b="46222"/>
          <a:stretch/>
        </p:blipFill>
        <p:spPr>
          <a:xfrm>
            <a:off x="4366439" y="1225406"/>
            <a:ext cx="3647440" cy="2561674"/>
          </a:xfrm>
          <a:prstGeom prst="rect">
            <a:avLst/>
          </a:prstGeom>
        </p:spPr>
      </p:pic>
      <p:pic>
        <p:nvPicPr>
          <p:cNvPr id="10" name="Picture 9" descr="Graphical user interface, text, application&#10;&#10;Description automatically generated">
            <a:extLst>
              <a:ext uri="{FF2B5EF4-FFF2-40B4-BE49-F238E27FC236}">
                <a16:creationId xmlns:a16="http://schemas.microsoft.com/office/drawing/2014/main" id="{540845BF-D99D-505E-1A51-BE08DC2861D8}"/>
              </a:ext>
            </a:extLst>
          </p:cNvPr>
          <p:cNvPicPr>
            <a:picLocks noChangeAspect="1"/>
          </p:cNvPicPr>
          <p:nvPr/>
        </p:nvPicPr>
        <p:blipFill rotWithShape="1">
          <a:blip r:embed="rId3">
            <a:extLst>
              <a:ext uri="{28A0092B-C50C-407E-A947-70E740481C1C}">
                <a14:useLocalDpi xmlns:a14="http://schemas.microsoft.com/office/drawing/2010/main" val="0"/>
              </a:ext>
            </a:extLst>
          </a:blip>
          <a:srcRect l="53500" t="32889" r="30750" b="45482"/>
          <a:stretch/>
        </p:blipFill>
        <p:spPr>
          <a:xfrm>
            <a:off x="406400" y="1202487"/>
            <a:ext cx="3769360" cy="2607513"/>
          </a:xfrm>
          <a:prstGeom prst="rect">
            <a:avLst/>
          </a:prstGeom>
        </p:spPr>
      </p:pic>
      <p:sp>
        <p:nvSpPr>
          <p:cNvPr id="11" name="Cloud 10">
            <a:extLst>
              <a:ext uri="{FF2B5EF4-FFF2-40B4-BE49-F238E27FC236}">
                <a16:creationId xmlns:a16="http://schemas.microsoft.com/office/drawing/2014/main" id="{FB3C5D84-D9AE-FE93-39BF-56480D237815}"/>
              </a:ext>
            </a:extLst>
          </p:cNvPr>
          <p:cNvSpPr/>
          <p:nvPr/>
        </p:nvSpPr>
        <p:spPr>
          <a:xfrm>
            <a:off x="8210858" y="2956223"/>
            <a:ext cx="3769360" cy="2912345"/>
          </a:xfrm>
          <a:prstGeom prst="clou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UTM Cookies" panose="02040603050506020204" pitchFamily="18" charset="0"/>
              </a:rPr>
              <a:t>THẢO LUẬN NHÓM </a:t>
            </a:r>
          </a:p>
        </p:txBody>
      </p:sp>
      <p:sp>
        <p:nvSpPr>
          <p:cNvPr id="12" name="Cloud 11">
            <a:extLst>
              <a:ext uri="{FF2B5EF4-FFF2-40B4-BE49-F238E27FC236}">
                <a16:creationId xmlns:a16="http://schemas.microsoft.com/office/drawing/2014/main" id="{9ACCD844-4749-F220-523A-5349451A1F6D}"/>
              </a:ext>
            </a:extLst>
          </p:cNvPr>
          <p:cNvSpPr/>
          <p:nvPr/>
        </p:nvSpPr>
        <p:spPr>
          <a:xfrm>
            <a:off x="8210858" y="2828603"/>
            <a:ext cx="3769360" cy="2912345"/>
          </a:xfrm>
          <a:prstGeom prst="clou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UTM Cookies" panose="02040603050506020204" pitchFamily="18" charset="0"/>
              </a:rPr>
              <a:t>CHIA SẺ TRƯỚC LỚP</a:t>
            </a:r>
          </a:p>
        </p:txBody>
      </p:sp>
      <p:pic>
        <p:nvPicPr>
          <p:cNvPr id="13" name="Picture 11">
            <a:extLst>
              <a:ext uri="{FF2B5EF4-FFF2-40B4-BE49-F238E27FC236}">
                <a16:creationId xmlns:a16="http://schemas.microsoft.com/office/drawing/2014/main" id="{6B456113-2315-21BD-AFAA-21C10E68204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46076" y="5047224"/>
            <a:ext cx="2245924" cy="1810776"/>
          </a:xfrm>
          <a:prstGeom prst="rect">
            <a:avLst/>
          </a:prstGeom>
        </p:spPr>
      </p:pic>
    </p:spTree>
    <p:extLst>
      <p:ext uri="{BB962C8B-B14F-4D97-AF65-F5344CB8AC3E}">
        <p14:creationId xmlns:p14="http://schemas.microsoft.com/office/powerpoint/2010/main" val="164874893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1" grpId="1"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5F716D1C-1BE4-994F-28F7-D0E36D9DEB17}"/>
              </a:ext>
            </a:extLst>
          </p:cNvPr>
          <p:cNvPicPr>
            <a:picLocks noChangeAspect="1"/>
          </p:cNvPicPr>
          <p:nvPr/>
        </p:nvPicPr>
        <p:blipFill>
          <a:blip r:embed="rId2">
            <a:biLevel thresh="25000"/>
          </a:blip>
          <a:srcRect/>
          <a:stretch>
            <a:fillRect/>
          </a:stretch>
        </p:blipFill>
        <p:spPr>
          <a:xfrm>
            <a:off x="155457" y="222036"/>
            <a:ext cx="11881086" cy="905724"/>
          </a:xfrm>
          <a:prstGeom prst="rect">
            <a:avLst/>
          </a:prstGeom>
        </p:spPr>
      </p:pic>
      <p:sp>
        <p:nvSpPr>
          <p:cNvPr id="5" name="TextBox 4">
            <a:extLst>
              <a:ext uri="{FF2B5EF4-FFF2-40B4-BE49-F238E27FC236}">
                <a16:creationId xmlns:a16="http://schemas.microsoft.com/office/drawing/2014/main" id="{476CFEA6-13F2-43EB-5B89-8B4BB55FA374}"/>
              </a:ext>
            </a:extLst>
          </p:cNvPr>
          <p:cNvSpPr txBox="1"/>
          <p:nvPr/>
        </p:nvSpPr>
        <p:spPr>
          <a:xfrm>
            <a:off x="0" y="296763"/>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rPr>
              <a:t>1. Na </a:t>
            </a:r>
            <a:r>
              <a:rPr kumimoji="0" lang="en-US" sz="4000" b="1" i="0" u="none" strike="noStrike" kern="1200" cap="none" spc="0" normalizeH="0" baseline="0" noProof="0" dirty="0" err="1">
                <a:ln>
                  <a:noFill/>
                </a:ln>
                <a:solidFill>
                  <a:srgbClr val="FF0000"/>
                </a:solidFill>
                <a:effectLst/>
                <a:uLnTx/>
                <a:uFillTx/>
              </a:rPr>
              <a:t>xử</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lí</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bất</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hòa</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với</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bạn</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bè</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bằng</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cách</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nào</a:t>
            </a:r>
            <a:r>
              <a:rPr kumimoji="0" lang="en-US" sz="4000" b="1" i="0" u="none" strike="noStrike" kern="1200" cap="none" spc="0" normalizeH="0" baseline="0" noProof="0" dirty="0">
                <a:ln>
                  <a:noFill/>
                </a:ln>
                <a:solidFill>
                  <a:srgbClr val="FF0000"/>
                </a:solidFill>
                <a:effectLst/>
                <a:uLnTx/>
                <a:uFillTx/>
              </a:rPr>
              <a:t>?</a:t>
            </a:r>
          </a:p>
        </p:txBody>
      </p:sp>
      <p:pic>
        <p:nvPicPr>
          <p:cNvPr id="10" name="Picture 9" descr="Graphical user interface, text, application&#10;&#10;Description automatically generated">
            <a:extLst>
              <a:ext uri="{FF2B5EF4-FFF2-40B4-BE49-F238E27FC236}">
                <a16:creationId xmlns:a16="http://schemas.microsoft.com/office/drawing/2014/main" id="{540845BF-D99D-505E-1A51-BE08DC2861D8}"/>
              </a:ext>
            </a:extLst>
          </p:cNvPr>
          <p:cNvPicPr>
            <a:picLocks noChangeAspect="1"/>
          </p:cNvPicPr>
          <p:nvPr/>
        </p:nvPicPr>
        <p:blipFill rotWithShape="1">
          <a:blip r:embed="rId3">
            <a:extLst>
              <a:ext uri="{28A0092B-C50C-407E-A947-70E740481C1C}">
                <a14:useLocalDpi xmlns:a14="http://schemas.microsoft.com/office/drawing/2010/main" val="0"/>
              </a:ext>
            </a:extLst>
          </a:blip>
          <a:srcRect l="53500" t="32889" r="30750" b="45482"/>
          <a:stretch/>
        </p:blipFill>
        <p:spPr>
          <a:xfrm>
            <a:off x="378977" y="1378813"/>
            <a:ext cx="6266160" cy="4334713"/>
          </a:xfrm>
          <a:prstGeom prst="rect">
            <a:avLst/>
          </a:prstGeom>
        </p:spPr>
      </p:pic>
      <p:sp>
        <p:nvSpPr>
          <p:cNvPr id="2" name="Rectangle: Rounded Corners 1">
            <a:extLst>
              <a:ext uri="{FF2B5EF4-FFF2-40B4-BE49-F238E27FC236}">
                <a16:creationId xmlns:a16="http://schemas.microsoft.com/office/drawing/2014/main" id="{6E5ED42D-2E26-B960-596A-C8E5D18AED93}"/>
              </a:ext>
            </a:extLst>
          </p:cNvPr>
          <p:cNvSpPr/>
          <p:nvPr/>
        </p:nvSpPr>
        <p:spPr>
          <a:xfrm>
            <a:off x="6801086" y="1202487"/>
            <a:ext cx="5011937" cy="2607513"/>
          </a:xfrm>
          <a:custGeom>
            <a:avLst/>
            <a:gdLst>
              <a:gd name="connsiteX0" fmla="*/ 0 w 5011937"/>
              <a:gd name="connsiteY0" fmla="*/ 434594 h 2607513"/>
              <a:gd name="connsiteX1" fmla="*/ 434594 w 5011937"/>
              <a:gd name="connsiteY1" fmla="*/ 0 h 2607513"/>
              <a:gd name="connsiteX2" fmla="*/ 1207907 w 5011937"/>
              <a:gd name="connsiteY2" fmla="*/ 0 h 2607513"/>
              <a:gd name="connsiteX3" fmla="*/ 1981220 w 5011937"/>
              <a:gd name="connsiteY3" fmla="*/ 0 h 2607513"/>
              <a:gd name="connsiteX4" fmla="*/ 2713106 w 5011937"/>
              <a:gd name="connsiteY4" fmla="*/ 0 h 2607513"/>
              <a:gd name="connsiteX5" fmla="*/ 3444992 w 5011937"/>
              <a:gd name="connsiteY5" fmla="*/ 0 h 2607513"/>
              <a:gd name="connsiteX6" fmla="*/ 4577343 w 5011937"/>
              <a:gd name="connsiteY6" fmla="*/ 0 h 2607513"/>
              <a:gd name="connsiteX7" fmla="*/ 5011937 w 5011937"/>
              <a:gd name="connsiteY7" fmla="*/ 434594 h 2607513"/>
              <a:gd name="connsiteX8" fmla="*/ 5011937 w 5011937"/>
              <a:gd name="connsiteY8" fmla="*/ 979269 h 2607513"/>
              <a:gd name="connsiteX9" fmla="*/ 5011937 w 5011937"/>
              <a:gd name="connsiteY9" fmla="*/ 1506561 h 2607513"/>
              <a:gd name="connsiteX10" fmla="*/ 5011937 w 5011937"/>
              <a:gd name="connsiteY10" fmla="*/ 2172919 h 2607513"/>
              <a:gd name="connsiteX11" fmla="*/ 4577343 w 5011937"/>
              <a:gd name="connsiteY11" fmla="*/ 2607513 h 2607513"/>
              <a:gd name="connsiteX12" fmla="*/ 3886885 w 5011937"/>
              <a:gd name="connsiteY12" fmla="*/ 2607513 h 2607513"/>
              <a:gd name="connsiteX13" fmla="*/ 3154999 w 5011937"/>
              <a:gd name="connsiteY13" fmla="*/ 2607513 h 2607513"/>
              <a:gd name="connsiteX14" fmla="*/ 2381686 w 5011937"/>
              <a:gd name="connsiteY14" fmla="*/ 2607513 h 2607513"/>
              <a:gd name="connsiteX15" fmla="*/ 1608373 w 5011937"/>
              <a:gd name="connsiteY15" fmla="*/ 2607513 h 2607513"/>
              <a:gd name="connsiteX16" fmla="*/ 434594 w 5011937"/>
              <a:gd name="connsiteY16" fmla="*/ 2607513 h 2607513"/>
              <a:gd name="connsiteX17" fmla="*/ 0 w 5011937"/>
              <a:gd name="connsiteY17" fmla="*/ 2172919 h 2607513"/>
              <a:gd name="connsiteX18" fmla="*/ 0 w 5011937"/>
              <a:gd name="connsiteY18" fmla="*/ 1593477 h 2607513"/>
              <a:gd name="connsiteX19" fmla="*/ 0 w 5011937"/>
              <a:gd name="connsiteY19" fmla="*/ 996652 h 2607513"/>
              <a:gd name="connsiteX20" fmla="*/ 0 w 5011937"/>
              <a:gd name="connsiteY20" fmla="*/ 434594 h 260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11937" h="2607513" fill="none" extrusionOk="0">
                <a:moveTo>
                  <a:pt x="0" y="434594"/>
                </a:moveTo>
                <a:cubicBezTo>
                  <a:pt x="4817" y="247542"/>
                  <a:pt x="187692" y="-20558"/>
                  <a:pt x="434594" y="0"/>
                </a:cubicBezTo>
                <a:cubicBezTo>
                  <a:pt x="768914" y="-32448"/>
                  <a:pt x="924903" y="37066"/>
                  <a:pt x="1207907" y="0"/>
                </a:cubicBezTo>
                <a:cubicBezTo>
                  <a:pt x="1490911" y="-37066"/>
                  <a:pt x="1647699" y="-12225"/>
                  <a:pt x="1981220" y="0"/>
                </a:cubicBezTo>
                <a:cubicBezTo>
                  <a:pt x="2314741" y="12225"/>
                  <a:pt x="2559665" y="4635"/>
                  <a:pt x="2713106" y="0"/>
                </a:cubicBezTo>
                <a:cubicBezTo>
                  <a:pt x="2866547" y="-4635"/>
                  <a:pt x="3200017" y="-26221"/>
                  <a:pt x="3444992" y="0"/>
                </a:cubicBezTo>
                <a:cubicBezTo>
                  <a:pt x="3689967" y="26221"/>
                  <a:pt x="4142383" y="-43985"/>
                  <a:pt x="4577343" y="0"/>
                </a:cubicBezTo>
                <a:cubicBezTo>
                  <a:pt x="4791977" y="34234"/>
                  <a:pt x="4996407" y="241079"/>
                  <a:pt x="5011937" y="434594"/>
                </a:cubicBezTo>
                <a:cubicBezTo>
                  <a:pt x="5020600" y="613586"/>
                  <a:pt x="4991487" y="759297"/>
                  <a:pt x="5011937" y="979269"/>
                </a:cubicBezTo>
                <a:cubicBezTo>
                  <a:pt x="5032387" y="1199242"/>
                  <a:pt x="4991820" y="1285970"/>
                  <a:pt x="5011937" y="1506561"/>
                </a:cubicBezTo>
                <a:cubicBezTo>
                  <a:pt x="5032054" y="1727152"/>
                  <a:pt x="5003591" y="2024593"/>
                  <a:pt x="5011937" y="2172919"/>
                </a:cubicBezTo>
                <a:cubicBezTo>
                  <a:pt x="5005256" y="2388839"/>
                  <a:pt x="4826935" y="2639116"/>
                  <a:pt x="4577343" y="2607513"/>
                </a:cubicBezTo>
                <a:cubicBezTo>
                  <a:pt x="4273358" y="2609907"/>
                  <a:pt x="4181073" y="2614629"/>
                  <a:pt x="3886885" y="2607513"/>
                </a:cubicBezTo>
                <a:cubicBezTo>
                  <a:pt x="3592697" y="2600397"/>
                  <a:pt x="3344415" y="2585474"/>
                  <a:pt x="3154999" y="2607513"/>
                </a:cubicBezTo>
                <a:cubicBezTo>
                  <a:pt x="2965583" y="2629552"/>
                  <a:pt x="2634342" y="2614337"/>
                  <a:pt x="2381686" y="2607513"/>
                </a:cubicBezTo>
                <a:cubicBezTo>
                  <a:pt x="2129030" y="2600689"/>
                  <a:pt x="1798554" y="2633936"/>
                  <a:pt x="1608373" y="2607513"/>
                </a:cubicBezTo>
                <a:cubicBezTo>
                  <a:pt x="1418192" y="2581090"/>
                  <a:pt x="714813" y="2631920"/>
                  <a:pt x="434594" y="2607513"/>
                </a:cubicBezTo>
                <a:cubicBezTo>
                  <a:pt x="213006" y="2619213"/>
                  <a:pt x="-2792" y="2426793"/>
                  <a:pt x="0" y="2172919"/>
                </a:cubicBezTo>
                <a:cubicBezTo>
                  <a:pt x="16690" y="2021064"/>
                  <a:pt x="26476" y="1820088"/>
                  <a:pt x="0" y="1593477"/>
                </a:cubicBezTo>
                <a:cubicBezTo>
                  <a:pt x="-26476" y="1366866"/>
                  <a:pt x="24587" y="1269661"/>
                  <a:pt x="0" y="996652"/>
                </a:cubicBezTo>
                <a:cubicBezTo>
                  <a:pt x="-24587" y="723644"/>
                  <a:pt x="-16044" y="563787"/>
                  <a:pt x="0" y="434594"/>
                </a:cubicBezTo>
                <a:close/>
              </a:path>
              <a:path w="5011937" h="2607513" stroke="0" extrusionOk="0">
                <a:moveTo>
                  <a:pt x="0" y="434594"/>
                </a:moveTo>
                <a:cubicBezTo>
                  <a:pt x="-12053" y="194280"/>
                  <a:pt x="168932" y="-18467"/>
                  <a:pt x="434594" y="0"/>
                </a:cubicBezTo>
                <a:cubicBezTo>
                  <a:pt x="744296" y="-10"/>
                  <a:pt x="847496" y="-16746"/>
                  <a:pt x="1207907" y="0"/>
                </a:cubicBezTo>
                <a:cubicBezTo>
                  <a:pt x="1568318" y="16746"/>
                  <a:pt x="1515695" y="-2255"/>
                  <a:pt x="1774083" y="0"/>
                </a:cubicBezTo>
                <a:cubicBezTo>
                  <a:pt x="2032471" y="2255"/>
                  <a:pt x="2366054" y="14524"/>
                  <a:pt x="2547396" y="0"/>
                </a:cubicBezTo>
                <a:cubicBezTo>
                  <a:pt x="2728738" y="-14524"/>
                  <a:pt x="2904375" y="18203"/>
                  <a:pt x="3237854" y="0"/>
                </a:cubicBezTo>
                <a:cubicBezTo>
                  <a:pt x="3571333" y="-18203"/>
                  <a:pt x="3774216" y="1239"/>
                  <a:pt x="3969740" y="0"/>
                </a:cubicBezTo>
                <a:cubicBezTo>
                  <a:pt x="4165264" y="-1239"/>
                  <a:pt x="4421638" y="-4623"/>
                  <a:pt x="4577343" y="0"/>
                </a:cubicBezTo>
                <a:cubicBezTo>
                  <a:pt x="4854301" y="-12543"/>
                  <a:pt x="5015305" y="245756"/>
                  <a:pt x="5011937" y="434594"/>
                </a:cubicBezTo>
                <a:cubicBezTo>
                  <a:pt x="4990371" y="619425"/>
                  <a:pt x="5007875" y="809854"/>
                  <a:pt x="5011937" y="996652"/>
                </a:cubicBezTo>
                <a:cubicBezTo>
                  <a:pt x="5015999" y="1183450"/>
                  <a:pt x="5038702" y="1452969"/>
                  <a:pt x="5011937" y="1576094"/>
                </a:cubicBezTo>
                <a:cubicBezTo>
                  <a:pt x="4985172" y="1699219"/>
                  <a:pt x="4994448" y="1955217"/>
                  <a:pt x="5011937" y="2172919"/>
                </a:cubicBezTo>
                <a:cubicBezTo>
                  <a:pt x="4953363" y="2423737"/>
                  <a:pt x="4830604" y="2597432"/>
                  <a:pt x="4577343" y="2607513"/>
                </a:cubicBezTo>
                <a:cubicBezTo>
                  <a:pt x="4390628" y="2596829"/>
                  <a:pt x="4144364" y="2609983"/>
                  <a:pt x="3886885" y="2607513"/>
                </a:cubicBezTo>
                <a:cubicBezTo>
                  <a:pt x="3629406" y="2605043"/>
                  <a:pt x="3510600" y="2617932"/>
                  <a:pt x="3320709" y="2607513"/>
                </a:cubicBezTo>
                <a:cubicBezTo>
                  <a:pt x="3130818" y="2597094"/>
                  <a:pt x="2745041" y="2599784"/>
                  <a:pt x="2588823" y="2607513"/>
                </a:cubicBezTo>
                <a:cubicBezTo>
                  <a:pt x="2432605" y="2615242"/>
                  <a:pt x="2162536" y="2603426"/>
                  <a:pt x="2022648" y="2607513"/>
                </a:cubicBezTo>
                <a:cubicBezTo>
                  <a:pt x="1882761" y="2611600"/>
                  <a:pt x="1680713" y="2603435"/>
                  <a:pt x="1456472" y="2607513"/>
                </a:cubicBezTo>
                <a:cubicBezTo>
                  <a:pt x="1232231" y="2611591"/>
                  <a:pt x="738521" y="2605909"/>
                  <a:pt x="434594" y="2607513"/>
                </a:cubicBezTo>
                <a:cubicBezTo>
                  <a:pt x="207397" y="2589965"/>
                  <a:pt x="20646" y="2394602"/>
                  <a:pt x="0" y="2172919"/>
                </a:cubicBezTo>
                <a:cubicBezTo>
                  <a:pt x="15839" y="2006470"/>
                  <a:pt x="-11674" y="1781607"/>
                  <a:pt x="0" y="1645627"/>
                </a:cubicBezTo>
                <a:cubicBezTo>
                  <a:pt x="11674" y="1509647"/>
                  <a:pt x="-16301" y="1281298"/>
                  <a:pt x="0" y="1118335"/>
                </a:cubicBezTo>
                <a:cubicBezTo>
                  <a:pt x="16301" y="955372"/>
                  <a:pt x="-32029" y="772552"/>
                  <a:pt x="0" y="434594"/>
                </a:cubicBezTo>
                <a:close/>
              </a:path>
            </a:pathLst>
          </a:custGeom>
          <a:solidFill>
            <a:schemeClr val="bg1">
              <a:alpha val="86000"/>
            </a:schemeClr>
          </a:solidFill>
          <a:ln w="28575">
            <a:solidFill>
              <a:schemeClr val="accent1"/>
            </a:solidFill>
            <a:extLst>
              <a:ext uri="{C807C97D-BFC1-408E-A445-0C87EB9F89A2}">
                <ask:lineSketchStyleProps xmlns:ask="http://schemas.microsoft.com/office/drawing/2018/sketchyshapes" sd="336317457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Tranh</a:t>
            </a:r>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 1: </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Na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xử</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lí</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bất</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hòa</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bằng</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việc</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kiềm</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chế</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cảm</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xúc</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tiêu</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cực</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khi</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giận</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dữ</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và</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cố</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gắng</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giữ</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bình</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tĩnh</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p>
        </p:txBody>
      </p:sp>
      <p:pic>
        <p:nvPicPr>
          <p:cNvPr id="9" name="Picture 8" descr="Diagram&#10;&#10;Description automatically generated">
            <a:extLst>
              <a:ext uri="{FF2B5EF4-FFF2-40B4-BE49-F238E27FC236}">
                <a16:creationId xmlns:a16="http://schemas.microsoft.com/office/drawing/2014/main" id="{C010BDF0-6CEF-0B02-72DC-258EBC92D00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8" b="92196" l="9994" r="89974">
                        <a14:foregroundMark x1="40103" y1="92196" x2="39877" y2="92196"/>
                      </a14:backgroundRemoval>
                    </a14:imgEffect>
                  </a14:imgLayer>
                </a14:imgProps>
              </a:ext>
              <a:ext uri="{28A0092B-C50C-407E-A947-70E740481C1C}">
                <a14:useLocalDpi xmlns:a14="http://schemas.microsoft.com/office/drawing/2010/main" val="0"/>
              </a:ext>
            </a:extLst>
          </a:blip>
          <a:stretch>
            <a:fillRect/>
          </a:stretch>
        </p:blipFill>
        <p:spPr>
          <a:xfrm>
            <a:off x="8141946" y="3037840"/>
            <a:ext cx="5075150" cy="4059925"/>
          </a:xfrm>
          <a:prstGeom prst="rect">
            <a:avLst/>
          </a:prstGeom>
        </p:spPr>
      </p:pic>
    </p:spTree>
    <p:extLst>
      <p:ext uri="{BB962C8B-B14F-4D97-AF65-F5344CB8AC3E}">
        <p14:creationId xmlns:p14="http://schemas.microsoft.com/office/powerpoint/2010/main" val="42288535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5F716D1C-1BE4-994F-28F7-D0E36D9DEB17}"/>
              </a:ext>
            </a:extLst>
          </p:cNvPr>
          <p:cNvPicPr>
            <a:picLocks noChangeAspect="1"/>
          </p:cNvPicPr>
          <p:nvPr/>
        </p:nvPicPr>
        <p:blipFill>
          <a:blip r:embed="rId2">
            <a:biLevel thresh="25000"/>
          </a:blip>
          <a:srcRect/>
          <a:stretch>
            <a:fillRect/>
          </a:stretch>
        </p:blipFill>
        <p:spPr>
          <a:xfrm>
            <a:off x="155457" y="222036"/>
            <a:ext cx="11881086" cy="905724"/>
          </a:xfrm>
          <a:prstGeom prst="rect">
            <a:avLst/>
          </a:prstGeom>
        </p:spPr>
      </p:pic>
      <p:sp>
        <p:nvSpPr>
          <p:cNvPr id="5" name="TextBox 4">
            <a:extLst>
              <a:ext uri="{FF2B5EF4-FFF2-40B4-BE49-F238E27FC236}">
                <a16:creationId xmlns:a16="http://schemas.microsoft.com/office/drawing/2014/main" id="{476CFEA6-13F2-43EB-5B89-8B4BB55FA374}"/>
              </a:ext>
            </a:extLst>
          </p:cNvPr>
          <p:cNvSpPr txBox="1"/>
          <p:nvPr/>
        </p:nvSpPr>
        <p:spPr>
          <a:xfrm>
            <a:off x="0" y="296763"/>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rPr>
              <a:t>1. Na </a:t>
            </a:r>
            <a:r>
              <a:rPr kumimoji="0" lang="en-US" sz="4000" b="1" i="0" u="none" strike="noStrike" kern="1200" cap="none" spc="0" normalizeH="0" baseline="0" noProof="0" dirty="0" err="1">
                <a:ln>
                  <a:noFill/>
                </a:ln>
                <a:solidFill>
                  <a:srgbClr val="FF0000"/>
                </a:solidFill>
                <a:effectLst/>
                <a:uLnTx/>
                <a:uFillTx/>
              </a:rPr>
              <a:t>xử</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lí</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bất</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hòa</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với</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bạn</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bè</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bằng</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cách</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nào</a:t>
            </a:r>
            <a:r>
              <a:rPr kumimoji="0" lang="en-US" sz="4000" b="1" i="0" u="none" strike="noStrike" kern="1200" cap="none" spc="0" normalizeH="0" baseline="0" noProof="0" dirty="0">
                <a:ln>
                  <a:noFill/>
                </a:ln>
                <a:solidFill>
                  <a:srgbClr val="FF0000"/>
                </a:solidFill>
                <a:effectLst/>
                <a:uLnTx/>
                <a:uFillTx/>
              </a:rPr>
              <a:t>?</a:t>
            </a:r>
          </a:p>
        </p:txBody>
      </p:sp>
      <p:sp>
        <p:nvSpPr>
          <p:cNvPr id="2" name="Rectangle: Rounded Corners 1">
            <a:extLst>
              <a:ext uri="{FF2B5EF4-FFF2-40B4-BE49-F238E27FC236}">
                <a16:creationId xmlns:a16="http://schemas.microsoft.com/office/drawing/2014/main" id="{6E5ED42D-2E26-B960-596A-C8E5D18AED93}"/>
              </a:ext>
            </a:extLst>
          </p:cNvPr>
          <p:cNvSpPr/>
          <p:nvPr/>
        </p:nvSpPr>
        <p:spPr>
          <a:xfrm>
            <a:off x="6801086" y="1250339"/>
            <a:ext cx="5011937" cy="2607513"/>
          </a:xfrm>
          <a:custGeom>
            <a:avLst/>
            <a:gdLst>
              <a:gd name="connsiteX0" fmla="*/ 0 w 5011937"/>
              <a:gd name="connsiteY0" fmla="*/ 434594 h 2607513"/>
              <a:gd name="connsiteX1" fmla="*/ 434594 w 5011937"/>
              <a:gd name="connsiteY1" fmla="*/ 0 h 2607513"/>
              <a:gd name="connsiteX2" fmla="*/ 1207907 w 5011937"/>
              <a:gd name="connsiteY2" fmla="*/ 0 h 2607513"/>
              <a:gd name="connsiteX3" fmla="*/ 1981220 w 5011937"/>
              <a:gd name="connsiteY3" fmla="*/ 0 h 2607513"/>
              <a:gd name="connsiteX4" fmla="*/ 2713106 w 5011937"/>
              <a:gd name="connsiteY4" fmla="*/ 0 h 2607513"/>
              <a:gd name="connsiteX5" fmla="*/ 3444992 w 5011937"/>
              <a:gd name="connsiteY5" fmla="*/ 0 h 2607513"/>
              <a:gd name="connsiteX6" fmla="*/ 4577343 w 5011937"/>
              <a:gd name="connsiteY6" fmla="*/ 0 h 2607513"/>
              <a:gd name="connsiteX7" fmla="*/ 5011937 w 5011937"/>
              <a:gd name="connsiteY7" fmla="*/ 434594 h 2607513"/>
              <a:gd name="connsiteX8" fmla="*/ 5011937 w 5011937"/>
              <a:gd name="connsiteY8" fmla="*/ 979269 h 2607513"/>
              <a:gd name="connsiteX9" fmla="*/ 5011937 w 5011937"/>
              <a:gd name="connsiteY9" fmla="*/ 1506561 h 2607513"/>
              <a:gd name="connsiteX10" fmla="*/ 5011937 w 5011937"/>
              <a:gd name="connsiteY10" fmla="*/ 2172919 h 2607513"/>
              <a:gd name="connsiteX11" fmla="*/ 4577343 w 5011937"/>
              <a:gd name="connsiteY11" fmla="*/ 2607513 h 2607513"/>
              <a:gd name="connsiteX12" fmla="*/ 3886885 w 5011937"/>
              <a:gd name="connsiteY12" fmla="*/ 2607513 h 2607513"/>
              <a:gd name="connsiteX13" fmla="*/ 3154999 w 5011937"/>
              <a:gd name="connsiteY13" fmla="*/ 2607513 h 2607513"/>
              <a:gd name="connsiteX14" fmla="*/ 2381686 w 5011937"/>
              <a:gd name="connsiteY14" fmla="*/ 2607513 h 2607513"/>
              <a:gd name="connsiteX15" fmla="*/ 1608373 w 5011937"/>
              <a:gd name="connsiteY15" fmla="*/ 2607513 h 2607513"/>
              <a:gd name="connsiteX16" fmla="*/ 434594 w 5011937"/>
              <a:gd name="connsiteY16" fmla="*/ 2607513 h 2607513"/>
              <a:gd name="connsiteX17" fmla="*/ 0 w 5011937"/>
              <a:gd name="connsiteY17" fmla="*/ 2172919 h 2607513"/>
              <a:gd name="connsiteX18" fmla="*/ 0 w 5011937"/>
              <a:gd name="connsiteY18" fmla="*/ 1593477 h 2607513"/>
              <a:gd name="connsiteX19" fmla="*/ 0 w 5011937"/>
              <a:gd name="connsiteY19" fmla="*/ 996652 h 2607513"/>
              <a:gd name="connsiteX20" fmla="*/ 0 w 5011937"/>
              <a:gd name="connsiteY20" fmla="*/ 434594 h 260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11937" h="2607513" fill="none" extrusionOk="0">
                <a:moveTo>
                  <a:pt x="0" y="434594"/>
                </a:moveTo>
                <a:cubicBezTo>
                  <a:pt x="4817" y="247542"/>
                  <a:pt x="187692" y="-20558"/>
                  <a:pt x="434594" y="0"/>
                </a:cubicBezTo>
                <a:cubicBezTo>
                  <a:pt x="768914" y="-32448"/>
                  <a:pt x="924903" y="37066"/>
                  <a:pt x="1207907" y="0"/>
                </a:cubicBezTo>
                <a:cubicBezTo>
                  <a:pt x="1490911" y="-37066"/>
                  <a:pt x="1647699" y="-12225"/>
                  <a:pt x="1981220" y="0"/>
                </a:cubicBezTo>
                <a:cubicBezTo>
                  <a:pt x="2314741" y="12225"/>
                  <a:pt x="2559665" y="4635"/>
                  <a:pt x="2713106" y="0"/>
                </a:cubicBezTo>
                <a:cubicBezTo>
                  <a:pt x="2866547" y="-4635"/>
                  <a:pt x="3200017" y="-26221"/>
                  <a:pt x="3444992" y="0"/>
                </a:cubicBezTo>
                <a:cubicBezTo>
                  <a:pt x="3689967" y="26221"/>
                  <a:pt x="4142383" y="-43985"/>
                  <a:pt x="4577343" y="0"/>
                </a:cubicBezTo>
                <a:cubicBezTo>
                  <a:pt x="4791977" y="34234"/>
                  <a:pt x="4996407" y="241079"/>
                  <a:pt x="5011937" y="434594"/>
                </a:cubicBezTo>
                <a:cubicBezTo>
                  <a:pt x="5020600" y="613586"/>
                  <a:pt x="4991487" y="759297"/>
                  <a:pt x="5011937" y="979269"/>
                </a:cubicBezTo>
                <a:cubicBezTo>
                  <a:pt x="5032387" y="1199242"/>
                  <a:pt x="4991820" y="1285970"/>
                  <a:pt x="5011937" y="1506561"/>
                </a:cubicBezTo>
                <a:cubicBezTo>
                  <a:pt x="5032054" y="1727152"/>
                  <a:pt x="5003591" y="2024593"/>
                  <a:pt x="5011937" y="2172919"/>
                </a:cubicBezTo>
                <a:cubicBezTo>
                  <a:pt x="5005256" y="2388839"/>
                  <a:pt x="4826935" y="2639116"/>
                  <a:pt x="4577343" y="2607513"/>
                </a:cubicBezTo>
                <a:cubicBezTo>
                  <a:pt x="4273358" y="2609907"/>
                  <a:pt x="4181073" y="2614629"/>
                  <a:pt x="3886885" y="2607513"/>
                </a:cubicBezTo>
                <a:cubicBezTo>
                  <a:pt x="3592697" y="2600397"/>
                  <a:pt x="3344415" y="2585474"/>
                  <a:pt x="3154999" y="2607513"/>
                </a:cubicBezTo>
                <a:cubicBezTo>
                  <a:pt x="2965583" y="2629552"/>
                  <a:pt x="2634342" y="2614337"/>
                  <a:pt x="2381686" y="2607513"/>
                </a:cubicBezTo>
                <a:cubicBezTo>
                  <a:pt x="2129030" y="2600689"/>
                  <a:pt x="1798554" y="2633936"/>
                  <a:pt x="1608373" y="2607513"/>
                </a:cubicBezTo>
                <a:cubicBezTo>
                  <a:pt x="1418192" y="2581090"/>
                  <a:pt x="714813" y="2631920"/>
                  <a:pt x="434594" y="2607513"/>
                </a:cubicBezTo>
                <a:cubicBezTo>
                  <a:pt x="213006" y="2619213"/>
                  <a:pt x="-2792" y="2426793"/>
                  <a:pt x="0" y="2172919"/>
                </a:cubicBezTo>
                <a:cubicBezTo>
                  <a:pt x="16690" y="2021064"/>
                  <a:pt x="26476" y="1820088"/>
                  <a:pt x="0" y="1593477"/>
                </a:cubicBezTo>
                <a:cubicBezTo>
                  <a:pt x="-26476" y="1366866"/>
                  <a:pt x="24587" y="1269661"/>
                  <a:pt x="0" y="996652"/>
                </a:cubicBezTo>
                <a:cubicBezTo>
                  <a:pt x="-24587" y="723644"/>
                  <a:pt x="-16044" y="563787"/>
                  <a:pt x="0" y="434594"/>
                </a:cubicBezTo>
                <a:close/>
              </a:path>
              <a:path w="5011937" h="2607513" stroke="0" extrusionOk="0">
                <a:moveTo>
                  <a:pt x="0" y="434594"/>
                </a:moveTo>
                <a:cubicBezTo>
                  <a:pt x="-12053" y="194280"/>
                  <a:pt x="168932" y="-18467"/>
                  <a:pt x="434594" y="0"/>
                </a:cubicBezTo>
                <a:cubicBezTo>
                  <a:pt x="744296" y="-10"/>
                  <a:pt x="847496" y="-16746"/>
                  <a:pt x="1207907" y="0"/>
                </a:cubicBezTo>
                <a:cubicBezTo>
                  <a:pt x="1568318" y="16746"/>
                  <a:pt x="1515695" y="-2255"/>
                  <a:pt x="1774083" y="0"/>
                </a:cubicBezTo>
                <a:cubicBezTo>
                  <a:pt x="2032471" y="2255"/>
                  <a:pt x="2366054" y="14524"/>
                  <a:pt x="2547396" y="0"/>
                </a:cubicBezTo>
                <a:cubicBezTo>
                  <a:pt x="2728738" y="-14524"/>
                  <a:pt x="2904375" y="18203"/>
                  <a:pt x="3237854" y="0"/>
                </a:cubicBezTo>
                <a:cubicBezTo>
                  <a:pt x="3571333" y="-18203"/>
                  <a:pt x="3774216" y="1239"/>
                  <a:pt x="3969740" y="0"/>
                </a:cubicBezTo>
                <a:cubicBezTo>
                  <a:pt x="4165264" y="-1239"/>
                  <a:pt x="4421638" y="-4623"/>
                  <a:pt x="4577343" y="0"/>
                </a:cubicBezTo>
                <a:cubicBezTo>
                  <a:pt x="4854301" y="-12543"/>
                  <a:pt x="5015305" y="245756"/>
                  <a:pt x="5011937" y="434594"/>
                </a:cubicBezTo>
                <a:cubicBezTo>
                  <a:pt x="4990371" y="619425"/>
                  <a:pt x="5007875" y="809854"/>
                  <a:pt x="5011937" y="996652"/>
                </a:cubicBezTo>
                <a:cubicBezTo>
                  <a:pt x="5015999" y="1183450"/>
                  <a:pt x="5038702" y="1452969"/>
                  <a:pt x="5011937" y="1576094"/>
                </a:cubicBezTo>
                <a:cubicBezTo>
                  <a:pt x="4985172" y="1699219"/>
                  <a:pt x="4994448" y="1955217"/>
                  <a:pt x="5011937" y="2172919"/>
                </a:cubicBezTo>
                <a:cubicBezTo>
                  <a:pt x="4953363" y="2423737"/>
                  <a:pt x="4830604" y="2597432"/>
                  <a:pt x="4577343" y="2607513"/>
                </a:cubicBezTo>
                <a:cubicBezTo>
                  <a:pt x="4390628" y="2596829"/>
                  <a:pt x="4144364" y="2609983"/>
                  <a:pt x="3886885" y="2607513"/>
                </a:cubicBezTo>
                <a:cubicBezTo>
                  <a:pt x="3629406" y="2605043"/>
                  <a:pt x="3510600" y="2617932"/>
                  <a:pt x="3320709" y="2607513"/>
                </a:cubicBezTo>
                <a:cubicBezTo>
                  <a:pt x="3130818" y="2597094"/>
                  <a:pt x="2745041" y="2599784"/>
                  <a:pt x="2588823" y="2607513"/>
                </a:cubicBezTo>
                <a:cubicBezTo>
                  <a:pt x="2432605" y="2615242"/>
                  <a:pt x="2162536" y="2603426"/>
                  <a:pt x="2022648" y="2607513"/>
                </a:cubicBezTo>
                <a:cubicBezTo>
                  <a:pt x="1882761" y="2611600"/>
                  <a:pt x="1680713" y="2603435"/>
                  <a:pt x="1456472" y="2607513"/>
                </a:cubicBezTo>
                <a:cubicBezTo>
                  <a:pt x="1232231" y="2611591"/>
                  <a:pt x="738521" y="2605909"/>
                  <a:pt x="434594" y="2607513"/>
                </a:cubicBezTo>
                <a:cubicBezTo>
                  <a:pt x="207397" y="2589965"/>
                  <a:pt x="20646" y="2394602"/>
                  <a:pt x="0" y="2172919"/>
                </a:cubicBezTo>
                <a:cubicBezTo>
                  <a:pt x="15839" y="2006470"/>
                  <a:pt x="-11674" y="1781607"/>
                  <a:pt x="0" y="1645627"/>
                </a:cubicBezTo>
                <a:cubicBezTo>
                  <a:pt x="11674" y="1509647"/>
                  <a:pt x="-16301" y="1281298"/>
                  <a:pt x="0" y="1118335"/>
                </a:cubicBezTo>
                <a:cubicBezTo>
                  <a:pt x="16301" y="955372"/>
                  <a:pt x="-32029" y="772552"/>
                  <a:pt x="0" y="434594"/>
                </a:cubicBezTo>
                <a:close/>
              </a:path>
            </a:pathLst>
          </a:custGeom>
          <a:solidFill>
            <a:schemeClr val="bg1">
              <a:alpha val="86000"/>
            </a:schemeClr>
          </a:solidFill>
          <a:ln w="28575">
            <a:solidFill>
              <a:schemeClr val="accent1"/>
            </a:solidFill>
            <a:extLst>
              <a:ext uri="{C807C97D-BFC1-408E-A445-0C87EB9F89A2}">
                <ask:lineSketchStyleProps xmlns:ask="http://schemas.microsoft.com/office/drawing/2018/sketchyshapes" sd="336317457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Tranh</a:t>
            </a:r>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 2: </a:t>
            </a:r>
            <a:r>
              <a:rPr lang="en-US" sz="3600" b="1" dirty="0">
                <a:solidFill>
                  <a:schemeClr val="tx1"/>
                </a:solidFill>
                <a:latin typeface="Calibri" panose="020F0502020204030204" pitchFamily="34" charset="0"/>
                <a:ea typeface="Calibri" panose="020F0502020204030204" pitchFamily="34" charset="0"/>
                <a:cs typeface="Calibri" panose="020F0502020204030204" pitchFamily="34" charset="0"/>
              </a:rPr>
              <a:t>Na </a:t>
            </a:r>
            <a:r>
              <a:rPr lang="en-US" sz="3600" b="1" dirty="0" err="1">
                <a:solidFill>
                  <a:schemeClr val="tx1"/>
                </a:solidFill>
                <a:latin typeface="Calibri" panose="020F0502020204030204" pitchFamily="34" charset="0"/>
                <a:ea typeface="Calibri" panose="020F0502020204030204" pitchFamily="34" charset="0"/>
                <a:cs typeface="Calibri" panose="020F0502020204030204" pitchFamily="34" charset="0"/>
              </a:rPr>
              <a:t>xử</a:t>
            </a:r>
            <a:r>
              <a:rPr lang="en-US" sz="36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ea typeface="Calibri" panose="020F0502020204030204" pitchFamily="34" charset="0"/>
                <a:cs typeface="Calibri" panose="020F0502020204030204" pitchFamily="34" charset="0"/>
              </a:rPr>
              <a:t>lí</a:t>
            </a:r>
            <a:r>
              <a:rPr lang="en-US" sz="36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ea typeface="Calibri" panose="020F0502020204030204" pitchFamily="34" charset="0"/>
                <a:cs typeface="Calibri" panose="020F0502020204030204" pitchFamily="34" charset="0"/>
              </a:rPr>
              <a:t>bất</a:t>
            </a:r>
            <a:r>
              <a:rPr lang="en-US" sz="36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ea typeface="Calibri" panose="020F0502020204030204" pitchFamily="34" charset="0"/>
                <a:cs typeface="Calibri" panose="020F0502020204030204" pitchFamily="34" charset="0"/>
              </a:rPr>
              <a:t>hòa</a:t>
            </a:r>
            <a:r>
              <a:rPr lang="en-US" sz="36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ea typeface="Calibri" panose="020F0502020204030204" pitchFamily="34" charset="0"/>
                <a:cs typeface="Calibri" panose="020F0502020204030204" pitchFamily="34" charset="0"/>
              </a:rPr>
              <a:t>bằng</a:t>
            </a:r>
            <a:r>
              <a:rPr lang="en-US" sz="36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ea typeface="Calibri" panose="020F0502020204030204" pitchFamily="34" charset="0"/>
                <a:cs typeface="Calibri" panose="020F0502020204030204" pitchFamily="34" charset="0"/>
              </a:rPr>
              <a:t>việc</a:t>
            </a:r>
            <a:r>
              <a:rPr lang="en-US" sz="36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ea typeface="Calibri" panose="020F0502020204030204" pitchFamily="34" charset="0"/>
                <a:cs typeface="Calibri" panose="020F0502020204030204" pitchFamily="34" charset="0"/>
              </a:rPr>
              <a:t>yêu</a:t>
            </a:r>
            <a:r>
              <a:rPr lang="en-US" sz="36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ea typeface="Calibri" panose="020F0502020204030204" pitchFamily="34" charset="0"/>
                <a:cs typeface="Calibri" panose="020F0502020204030204" pitchFamily="34" charset="0"/>
              </a:rPr>
              <a:t>cầu</a:t>
            </a:r>
            <a:r>
              <a:rPr lang="en-US" sz="36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ea typeface="Calibri" panose="020F0502020204030204" pitchFamily="34" charset="0"/>
                <a:cs typeface="Calibri" panose="020F0502020204030204" pitchFamily="34" charset="0"/>
              </a:rPr>
              <a:t>sự</a:t>
            </a:r>
            <a:r>
              <a:rPr lang="en-US" sz="36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ea typeface="Calibri" panose="020F0502020204030204" pitchFamily="34" charset="0"/>
                <a:cs typeface="Calibri" panose="020F0502020204030204" pitchFamily="34" charset="0"/>
              </a:rPr>
              <a:t>hỗ</a:t>
            </a:r>
            <a:r>
              <a:rPr lang="en-US" sz="36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ea typeface="Calibri" panose="020F0502020204030204" pitchFamily="34" charset="0"/>
                <a:cs typeface="Calibri" panose="020F0502020204030204" pitchFamily="34" charset="0"/>
              </a:rPr>
              <a:t>trợ</a:t>
            </a:r>
            <a:r>
              <a:rPr lang="en-US" sz="36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ea typeface="Calibri" panose="020F0502020204030204" pitchFamily="34" charset="0"/>
                <a:cs typeface="Calibri" panose="020F0502020204030204" pitchFamily="34" charset="0"/>
              </a:rPr>
              <a:t>từ</a:t>
            </a:r>
            <a:r>
              <a:rPr lang="en-US" sz="36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ea typeface="Calibri" panose="020F0502020204030204" pitchFamily="34" charset="0"/>
                <a:cs typeface="Calibri" panose="020F0502020204030204" pitchFamily="34" charset="0"/>
              </a:rPr>
              <a:t>cô</a:t>
            </a:r>
            <a:r>
              <a:rPr lang="en-US" sz="36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ea typeface="Calibri" panose="020F0502020204030204" pitchFamily="34" charset="0"/>
                <a:cs typeface="Calibri" panose="020F0502020204030204" pitchFamily="34" charset="0"/>
              </a:rPr>
              <a:t>giáo</a:t>
            </a:r>
            <a:r>
              <a:rPr lang="en-US" sz="36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ea typeface="Calibri" panose="020F0502020204030204" pitchFamily="34" charset="0"/>
                <a:cs typeface="Calibri" panose="020F0502020204030204" pitchFamily="34" charset="0"/>
              </a:rPr>
              <a:t>để</a:t>
            </a:r>
            <a:r>
              <a:rPr lang="en-US" sz="36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ea typeface="Calibri" panose="020F0502020204030204" pitchFamily="34" charset="0"/>
                <a:cs typeface="Calibri" panose="020F0502020204030204" pitchFamily="34" charset="0"/>
              </a:rPr>
              <a:t>làm</a:t>
            </a:r>
            <a:r>
              <a:rPr lang="en-US" sz="36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ea typeface="Calibri" panose="020F0502020204030204" pitchFamily="34" charset="0"/>
                <a:cs typeface="Calibri" panose="020F0502020204030204" pitchFamily="34" charset="0"/>
              </a:rPr>
              <a:t>hòa</a:t>
            </a:r>
            <a:r>
              <a:rPr lang="en-US" sz="36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ea typeface="Calibri" panose="020F0502020204030204" pitchFamily="34" charset="0"/>
                <a:cs typeface="Calibri" panose="020F0502020204030204" pitchFamily="34" charset="0"/>
              </a:rPr>
              <a:t>với</a:t>
            </a:r>
            <a:r>
              <a:rPr lang="en-US" sz="3600" b="1" dirty="0">
                <a:solidFill>
                  <a:schemeClr val="tx1"/>
                </a:solidFill>
                <a:latin typeface="Calibri" panose="020F0502020204030204" pitchFamily="34" charset="0"/>
                <a:ea typeface="Calibri" panose="020F0502020204030204" pitchFamily="34" charset="0"/>
                <a:cs typeface="Calibri" panose="020F0502020204030204" pitchFamily="34" charset="0"/>
              </a:rPr>
              <a:t> Tin.  </a:t>
            </a:r>
            <a:endPar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descr="Diagram&#10;&#10;Description automatically generated">
            <a:extLst>
              <a:ext uri="{FF2B5EF4-FFF2-40B4-BE49-F238E27FC236}">
                <a16:creationId xmlns:a16="http://schemas.microsoft.com/office/drawing/2014/main" id="{C010BDF0-6CEF-0B02-72DC-258EBC92D00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8" b="92196" l="9994" r="89974">
                        <a14:foregroundMark x1="40103" y1="92196" x2="39877" y2="92196"/>
                      </a14:backgroundRemoval>
                    </a14:imgEffect>
                  </a14:imgLayer>
                </a14:imgProps>
              </a:ext>
              <a:ext uri="{28A0092B-C50C-407E-A947-70E740481C1C}">
                <a14:useLocalDpi xmlns:a14="http://schemas.microsoft.com/office/drawing/2010/main" val="0"/>
              </a:ext>
            </a:extLst>
          </a:blip>
          <a:stretch>
            <a:fillRect/>
          </a:stretch>
        </p:blipFill>
        <p:spPr>
          <a:xfrm>
            <a:off x="8141946" y="3037840"/>
            <a:ext cx="5075150" cy="4059925"/>
          </a:xfrm>
          <a:prstGeom prst="rect">
            <a:avLst/>
          </a:prstGeom>
        </p:spPr>
      </p:pic>
      <p:pic>
        <p:nvPicPr>
          <p:cNvPr id="3" name="Picture 2" descr="Graphical user interface, text, application&#10;&#10;Description automatically generated">
            <a:extLst>
              <a:ext uri="{FF2B5EF4-FFF2-40B4-BE49-F238E27FC236}">
                <a16:creationId xmlns:a16="http://schemas.microsoft.com/office/drawing/2014/main" id="{5653A205-00D9-CE27-0198-96ACAC75C052}"/>
              </a:ext>
            </a:extLst>
          </p:cNvPr>
          <p:cNvPicPr>
            <a:picLocks noChangeAspect="1"/>
          </p:cNvPicPr>
          <p:nvPr/>
        </p:nvPicPr>
        <p:blipFill rotWithShape="1">
          <a:blip r:embed="rId5">
            <a:extLst>
              <a:ext uri="{28A0092B-C50C-407E-A947-70E740481C1C}">
                <a14:useLocalDpi xmlns:a14="http://schemas.microsoft.com/office/drawing/2010/main" val="0"/>
              </a:ext>
            </a:extLst>
          </a:blip>
          <a:srcRect l="68417" t="34667" r="14666" b="46222"/>
          <a:stretch/>
        </p:blipFill>
        <p:spPr>
          <a:xfrm>
            <a:off x="378977" y="1499726"/>
            <a:ext cx="6095950" cy="4281314"/>
          </a:xfrm>
          <a:prstGeom prst="rect">
            <a:avLst/>
          </a:prstGeom>
        </p:spPr>
      </p:pic>
    </p:spTree>
    <p:extLst>
      <p:ext uri="{BB962C8B-B14F-4D97-AF65-F5344CB8AC3E}">
        <p14:creationId xmlns:p14="http://schemas.microsoft.com/office/powerpoint/2010/main" val="29039607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5F716D1C-1BE4-994F-28F7-D0E36D9DEB17}"/>
              </a:ext>
            </a:extLst>
          </p:cNvPr>
          <p:cNvPicPr>
            <a:picLocks noChangeAspect="1"/>
          </p:cNvPicPr>
          <p:nvPr/>
        </p:nvPicPr>
        <p:blipFill>
          <a:blip r:embed="rId2">
            <a:biLevel thresh="25000"/>
          </a:blip>
          <a:srcRect/>
          <a:stretch>
            <a:fillRect/>
          </a:stretch>
        </p:blipFill>
        <p:spPr>
          <a:xfrm>
            <a:off x="155457" y="222036"/>
            <a:ext cx="11881086" cy="905724"/>
          </a:xfrm>
          <a:prstGeom prst="rect">
            <a:avLst/>
          </a:prstGeom>
        </p:spPr>
      </p:pic>
      <p:sp>
        <p:nvSpPr>
          <p:cNvPr id="5" name="TextBox 4">
            <a:extLst>
              <a:ext uri="{FF2B5EF4-FFF2-40B4-BE49-F238E27FC236}">
                <a16:creationId xmlns:a16="http://schemas.microsoft.com/office/drawing/2014/main" id="{476CFEA6-13F2-43EB-5B89-8B4BB55FA374}"/>
              </a:ext>
            </a:extLst>
          </p:cNvPr>
          <p:cNvSpPr txBox="1"/>
          <p:nvPr/>
        </p:nvSpPr>
        <p:spPr>
          <a:xfrm>
            <a:off x="0" y="296763"/>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rPr>
              <a:t>1. Na </a:t>
            </a:r>
            <a:r>
              <a:rPr kumimoji="0" lang="en-US" sz="4000" b="1" i="0" u="none" strike="noStrike" kern="1200" cap="none" spc="0" normalizeH="0" baseline="0" noProof="0" dirty="0" err="1">
                <a:ln>
                  <a:noFill/>
                </a:ln>
                <a:solidFill>
                  <a:srgbClr val="FF0000"/>
                </a:solidFill>
                <a:effectLst/>
                <a:uLnTx/>
                <a:uFillTx/>
              </a:rPr>
              <a:t>xử</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lí</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bất</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hòa</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với</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bạn</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bè</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bằng</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cách</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nào</a:t>
            </a:r>
            <a:r>
              <a:rPr kumimoji="0" lang="en-US" sz="4000" b="1" i="0" u="none" strike="noStrike" kern="1200" cap="none" spc="0" normalizeH="0" baseline="0" noProof="0" dirty="0">
                <a:ln>
                  <a:noFill/>
                </a:ln>
                <a:solidFill>
                  <a:srgbClr val="FF0000"/>
                </a:solidFill>
                <a:effectLst/>
                <a:uLnTx/>
                <a:uFillTx/>
              </a:rPr>
              <a:t>?</a:t>
            </a:r>
          </a:p>
        </p:txBody>
      </p:sp>
      <p:sp>
        <p:nvSpPr>
          <p:cNvPr id="2" name="Rectangle: Rounded Corners 1">
            <a:extLst>
              <a:ext uri="{FF2B5EF4-FFF2-40B4-BE49-F238E27FC236}">
                <a16:creationId xmlns:a16="http://schemas.microsoft.com/office/drawing/2014/main" id="{6E5ED42D-2E26-B960-596A-C8E5D18AED93}"/>
              </a:ext>
            </a:extLst>
          </p:cNvPr>
          <p:cNvSpPr/>
          <p:nvPr/>
        </p:nvSpPr>
        <p:spPr>
          <a:xfrm>
            <a:off x="6641037" y="1202487"/>
            <a:ext cx="4998513" cy="2607513"/>
          </a:xfrm>
          <a:custGeom>
            <a:avLst/>
            <a:gdLst>
              <a:gd name="connsiteX0" fmla="*/ 0 w 4998513"/>
              <a:gd name="connsiteY0" fmla="*/ 434594 h 2607513"/>
              <a:gd name="connsiteX1" fmla="*/ 434594 w 4998513"/>
              <a:gd name="connsiteY1" fmla="*/ 0 h 2607513"/>
              <a:gd name="connsiteX2" fmla="*/ 1205401 w 4998513"/>
              <a:gd name="connsiteY2" fmla="*/ 0 h 2607513"/>
              <a:gd name="connsiteX3" fmla="*/ 1976209 w 4998513"/>
              <a:gd name="connsiteY3" fmla="*/ 0 h 2607513"/>
              <a:gd name="connsiteX4" fmla="*/ 2705723 w 4998513"/>
              <a:gd name="connsiteY4" fmla="*/ 0 h 2607513"/>
              <a:gd name="connsiteX5" fmla="*/ 3435237 w 4998513"/>
              <a:gd name="connsiteY5" fmla="*/ 0 h 2607513"/>
              <a:gd name="connsiteX6" fmla="*/ 4563919 w 4998513"/>
              <a:gd name="connsiteY6" fmla="*/ 0 h 2607513"/>
              <a:gd name="connsiteX7" fmla="*/ 4998513 w 4998513"/>
              <a:gd name="connsiteY7" fmla="*/ 434594 h 2607513"/>
              <a:gd name="connsiteX8" fmla="*/ 4998513 w 4998513"/>
              <a:gd name="connsiteY8" fmla="*/ 979269 h 2607513"/>
              <a:gd name="connsiteX9" fmla="*/ 4998513 w 4998513"/>
              <a:gd name="connsiteY9" fmla="*/ 1506561 h 2607513"/>
              <a:gd name="connsiteX10" fmla="*/ 4998513 w 4998513"/>
              <a:gd name="connsiteY10" fmla="*/ 2172919 h 2607513"/>
              <a:gd name="connsiteX11" fmla="*/ 4563919 w 4998513"/>
              <a:gd name="connsiteY11" fmla="*/ 2607513 h 2607513"/>
              <a:gd name="connsiteX12" fmla="*/ 3875698 w 4998513"/>
              <a:gd name="connsiteY12" fmla="*/ 2607513 h 2607513"/>
              <a:gd name="connsiteX13" fmla="*/ 3146184 w 4998513"/>
              <a:gd name="connsiteY13" fmla="*/ 2607513 h 2607513"/>
              <a:gd name="connsiteX14" fmla="*/ 2375377 w 4998513"/>
              <a:gd name="connsiteY14" fmla="*/ 2607513 h 2607513"/>
              <a:gd name="connsiteX15" fmla="*/ 1604569 w 4998513"/>
              <a:gd name="connsiteY15" fmla="*/ 2607513 h 2607513"/>
              <a:gd name="connsiteX16" fmla="*/ 434594 w 4998513"/>
              <a:gd name="connsiteY16" fmla="*/ 2607513 h 2607513"/>
              <a:gd name="connsiteX17" fmla="*/ 0 w 4998513"/>
              <a:gd name="connsiteY17" fmla="*/ 2172919 h 2607513"/>
              <a:gd name="connsiteX18" fmla="*/ 0 w 4998513"/>
              <a:gd name="connsiteY18" fmla="*/ 1593477 h 2607513"/>
              <a:gd name="connsiteX19" fmla="*/ 0 w 4998513"/>
              <a:gd name="connsiteY19" fmla="*/ 996652 h 2607513"/>
              <a:gd name="connsiteX20" fmla="*/ 0 w 4998513"/>
              <a:gd name="connsiteY20" fmla="*/ 434594 h 260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98513" h="2607513" fill="none" extrusionOk="0">
                <a:moveTo>
                  <a:pt x="0" y="434594"/>
                </a:moveTo>
                <a:cubicBezTo>
                  <a:pt x="4817" y="247542"/>
                  <a:pt x="187692" y="-20558"/>
                  <a:pt x="434594" y="0"/>
                </a:cubicBezTo>
                <a:cubicBezTo>
                  <a:pt x="649716" y="-34466"/>
                  <a:pt x="894571" y="38317"/>
                  <a:pt x="1205401" y="0"/>
                </a:cubicBezTo>
                <a:cubicBezTo>
                  <a:pt x="1516231" y="-38317"/>
                  <a:pt x="1642274" y="-25246"/>
                  <a:pt x="1976209" y="0"/>
                </a:cubicBezTo>
                <a:cubicBezTo>
                  <a:pt x="2310144" y="25246"/>
                  <a:pt x="2415184" y="32353"/>
                  <a:pt x="2705723" y="0"/>
                </a:cubicBezTo>
                <a:cubicBezTo>
                  <a:pt x="2996262" y="-32353"/>
                  <a:pt x="3221077" y="-22681"/>
                  <a:pt x="3435237" y="0"/>
                </a:cubicBezTo>
                <a:cubicBezTo>
                  <a:pt x="3649397" y="22681"/>
                  <a:pt x="4139684" y="-43598"/>
                  <a:pt x="4563919" y="0"/>
                </a:cubicBezTo>
                <a:cubicBezTo>
                  <a:pt x="4778553" y="34234"/>
                  <a:pt x="4982983" y="241079"/>
                  <a:pt x="4998513" y="434594"/>
                </a:cubicBezTo>
                <a:cubicBezTo>
                  <a:pt x="5007176" y="613586"/>
                  <a:pt x="4978063" y="759297"/>
                  <a:pt x="4998513" y="979269"/>
                </a:cubicBezTo>
                <a:cubicBezTo>
                  <a:pt x="5018963" y="1199242"/>
                  <a:pt x="4978396" y="1285970"/>
                  <a:pt x="4998513" y="1506561"/>
                </a:cubicBezTo>
                <a:cubicBezTo>
                  <a:pt x="5018630" y="1727152"/>
                  <a:pt x="4990167" y="2024593"/>
                  <a:pt x="4998513" y="2172919"/>
                </a:cubicBezTo>
                <a:cubicBezTo>
                  <a:pt x="4991832" y="2388839"/>
                  <a:pt x="4813511" y="2639116"/>
                  <a:pt x="4563919" y="2607513"/>
                </a:cubicBezTo>
                <a:cubicBezTo>
                  <a:pt x="4254823" y="2603162"/>
                  <a:pt x="4147731" y="2574304"/>
                  <a:pt x="3875698" y="2607513"/>
                </a:cubicBezTo>
                <a:cubicBezTo>
                  <a:pt x="3603665" y="2640722"/>
                  <a:pt x="3479127" y="2577812"/>
                  <a:pt x="3146184" y="2607513"/>
                </a:cubicBezTo>
                <a:cubicBezTo>
                  <a:pt x="2813241" y="2637214"/>
                  <a:pt x="2660158" y="2610413"/>
                  <a:pt x="2375377" y="2607513"/>
                </a:cubicBezTo>
                <a:cubicBezTo>
                  <a:pt x="2090596" y="2604613"/>
                  <a:pt x="1905335" y="2575860"/>
                  <a:pt x="1604569" y="2607513"/>
                </a:cubicBezTo>
                <a:cubicBezTo>
                  <a:pt x="1303803" y="2639166"/>
                  <a:pt x="843406" y="2577120"/>
                  <a:pt x="434594" y="2607513"/>
                </a:cubicBezTo>
                <a:cubicBezTo>
                  <a:pt x="213006" y="2619213"/>
                  <a:pt x="-2792" y="2426793"/>
                  <a:pt x="0" y="2172919"/>
                </a:cubicBezTo>
                <a:cubicBezTo>
                  <a:pt x="16690" y="2021064"/>
                  <a:pt x="26476" y="1820088"/>
                  <a:pt x="0" y="1593477"/>
                </a:cubicBezTo>
                <a:cubicBezTo>
                  <a:pt x="-26476" y="1366866"/>
                  <a:pt x="24587" y="1269661"/>
                  <a:pt x="0" y="996652"/>
                </a:cubicBezTo>
                <a:cubicBezTo>
                  <a:pt x="-24587" y="723644"/>
                  <a:pt x="-16044" y="563787"/>
                  <a:pt x="0" y="434594"/>
                </a:cubicBezTo>
                <a:close/>
              </a:path>
              <a:path w="4998513" h="2607513" stroke="0" extrusionOk="0">
                <a:moveTo>
                  <a:pt x="0" y="434594"/>
                </a:moveTo>
                <a:cubicBezTo>
                  <a:pt x="-12053" y="194280"/>
                  <a:pt x="168932" y="-18467"/>
                  <a:pt x="434594" y="0"/>
                </a:cubicBezTo>
                <a:cubicBezTo>
                  <a:pt x="601710" y="-18528"/>
                  <a:pt x="826391" y="9492"/>
                  <a:pt x="1205401" y="0"/>
                </a:cubicBezTo>
                <a:cubicBezTo>
                  <a:pt x="1584411" y="-9492"/>
                  <a:pt x="1617497" y="-21071"/>
                  <a:pt x="1769742" y="0"/>
                </a:cubicBezTo>
                <a:cubicBezTo>
                  <a:pt x="1921987" y="21071"/>
                  <a:pt x="2254033" y="17159"/>
                  <a:pt x="2540550" y="0"/>
                </a:cubicBezTo>
                <a:cubicBezTo>
                  <a:pt x="2827067" y="-17159"/>
                  <a:pt x="2914996" y="-3890"/>
                  <a:pt x="3228771" y="0"/>
                </a:cubicBezTo>
                <a:cubicBezTo>
                  <a:pt x="3542546" y="3890"/>
                  <a:pt x="3613948" y="31556"/>
                  <a:pt x="3958285" y="0"/>
                </a:cubicBezTo>
                <a:cubicBezTo>
                  <a:pt x="4302622" y="-31556"/>
                  <a:pt x="4278285" y="28412"/>
                  <a:pt x="4563919" y="0"/>
                </a:cubicBezTo>
                <a:cubicBezTo>
                  <a:pt x="4840877" y="-12543"/>
                  <a:pt x="5001881" y="245756"/>
                  <a:pt x="4998513" y="434594"/>
                </a:cubicBezTo>
                <a:cubicBezTo>
                  <a:pt x="4976947" y="619425"/>
                  <a:pt x="4994451" y="809854"/>
                  <a:pt x="4998513" y="996652"/>
                </a:cubicBezTo>
                <a:cubicBezTo>
                  <a:pt x="5002575" y="1183450"/>
                  <a:pt x="5025278" y="1452969"/>
                  <a:pt x="4998513" y="1576094"/>
                </a:cubicBezTo>
                <a:cubicBezTo>
                  <a:pt x="4971748" y="1699219"/>
                  <a:pt x="4981024" y="1955217"/>
                  <a:pt x="4998513" y="2172919"/>
                </a:cubicBezTo>
                <a:cubicBezTo>
                  <a:pt x="4939939" y="2423737"/>
                  <a:pt x="4817180" y="2597432"/>
                  <a:pt x="4563919" y="2607513"/>
                </a:cubicBezTo>
                <a:cubicBezTo>
                  <a:pt x="4251367" y="2576243"/>
                  <a:pt x="4168270" y="2612431"/>
                  <a:pt x="3875698" y="2607513"/>
                </a:cubicBezTo>
                <a:cubicBezTo>
                  <a:pt x="3583126" y="2602595"/>
                  <a:pt x="3453468" y="2630829"/>
                  <a:pt x="3311357" y="2607513"/>
                </a:cubicBezTo>
                <a:cubicBezTo>
                  <a:pt x="3169246" y="2584197"/>
                  <a:pt x="2841456" y="2638925"/>
                  <a:pt x="2581843" y="2607513"/>
                </a:cubicBezTo>
                <a:cubicBezTo>
                  <a:pt x="2322230" y="2576101"/>
                  <a:pt x="2268652" y="2585240"/>
                  <a:pt x="2017502" y="2607513"/>
                </a:cubicBezTo>
                <a:cubicBezTo>
                  <a:pt x="1766352" y="2629786"/>
                  <a:pt x="1614562" y="2618372"/>
                  <a:pt x="1453161" y="2607513"/>
                </a:cubicBezTo>
                <a:cubicBezTo>
                  <a:pt x="1291760" y="2596654"/>
                  <a:pt x="892358" y="2640407"/>
                  <a:pt x="434594" y="2607513"/>
                </a:cubicBezTo>
                <a:cubicBezTo>
                  <a:pt x="207397" y="2589965"/>
                  <a:pt x="20646" y="2394602"/>
                  <a:pt x="0" y="2172919"/>
                </a:cubicBezTo>
                <a:cubicBezTo>
                  <a:pt x="15839" y="2006470"/>
                  <a:pt x="-11674" y="1781607"/>
                  <a:pt x="0" y="1645627"/>
                </a:cubicBezTo>
                <a:cubicBezTo>
                  <a:pt x="11674" y="1509647"/>
                  <a:pt x="-16301" y="1281298"/>
                  <a:pt x="0" y="1118335"/>
                </a:cubicBezTo>
                <a:cubicBezTo>
                  <a:pt x="16301" y="955372"/>
                  <a:pt x="-32029" y="772552"/>
                  <a:pt x="0" y="434594"/>
                </a:cubicBezTo>
                <a:close/>
              </a:path>
            </a:pathLst>
          </a:custGeom>
          <a:solidFill>
            <a:schemeClr val="bg1">
              <a:alpha val="86000"/>
            </a:schemeClr>
          </a:solidFill>
          <a:ln w="28575">
            <a:solidFill>
              <a:schemeClr val="accent1"/>
            </a:solidFill>
            <a:extLst>
              <a:ext uri="{C807C97D-BFC1-408E-A445-0C87EB9F89A2}">
                <ask:lineSketchStyleProps xmlns:ask="http://schemas.microsoft.com/office/drawing/2018/sketchyshapes" sd="336317457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Tranh</a:t>
            </a:r>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 3: </a:t>
            </a: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Na </a:t>
            </a:r>
            <a:r>
              <a:rPr lang="en-US" sz="4000" b="1" dirty="0" err="1">
                <a:solidFill>
                  <a:schemeClr val="tx1"/>
                </a:solidFill>
                <a:latin typeface="Calibri" panose="020F0502020204030204" pitchFamily="34" charset="0"/>
                <a:ea typeface="Calibri" panose="020F0502020204030204" pitchFamily="34" charset="0"/>
                <a:cs typeface="Calibri" panose="020F0502020204030204" pitchFamily="34" charset="0"/>
              </a:rPr>
              <a:t>xử</a:t>
            </a: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ea typeface="Calibri" panose="020F0502020204030204" pitchFamily="34" charset="0"/>
                <a:cs typeface="Calibri" panose="020F0502020204030204" pitchFamily="34" charset="0"/>
              </a:rPr>
              <a:t>lí</a:t>
            </a: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ea typeface="Calibri" panose="020F0502020204030204" pitchFamily="34" charset="0"/>
                <a:cs typeface="Calibri" panose="020F0502020204030204" pitchFamily="34" charset="0"/>
              </a:rPr>
              <a:t>bất</a:t>
            </a: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ea typeface="Calibri" panose="020F0502020204030204" pitchFamily="34" charset="0"/>
                <a:cs typeface="Calibri" panose="020F0502020204030204" pitchFamily="34" charset="0"/>
              </a:rPr>
              <a:t>hòa</a:t>
            </a: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ea typeface="Calibri" panose="020F0502020204030204" pitchFamily="34" charset="0"/>
                <a:cs typeface="Calibri" panose="020F0502020204030204" pitchFamily="34" charset="0"/>
              </a:rPr>
              <a:t>bằng</a:t>
            </a: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cách</a:t>
            </a: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ea typeface="Calibri" panose="020F0502020204030204" pitchFamily="34" charset="0"/>
                <a:cs typeface="Calibri" panose="020F0502020204030204" pitchFamily="34" charset="0"/>
              </a:rPr>
              <a:t>giải</a:t>
            </a: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ea typeface="Calibri" panose="020F0502020204030204" pitchFamily="34" charset="0"/>
                <a:cs typeface="Calibri" panose="020F0502020204030204" pitchFamily="34" charset="0"/>
              </a:rPr>
              <a:t>thích</a:t>
            </a: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ea typeface="Calibri" panose="020F0502020204030204" pitchFamily="34" charset="0"/>
                <a:cs typeface="Calibri" panose="020F0502020204030204" pitchFamily="34" charset="0"/>
              </a:rPr>
              <a:t>nói</a:t>
            </a: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chuyện</a:t>
            </a: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ea typeface="Calibri" panose="020F0502020204030204" pitchFamily="34" charset="0"/>
                <a:cs typeface="Calibri" panose="020F0502020204030204" pitchFamily="34" charset="0"/>
              </a:rPr>
              <a:t>rõ</a:t>
            </a: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ea typeface="Calibri" panose="020F0502020204030204" pitchFamily="34" charset="0"/>
                <a:cs typeface="Calibri" panose="020F0502020204030204" pitchFamily="34" charset="0"/>
              </a:rPr>
              <a:t>ràng</a:t>
            </a: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ea typeface="Calibri" panose="020F0502020204030204" pitchFamily="34" charset="0"/>
                <a:cs typeface="Calibri" panose="020F0502020204030204" pitchFamily="34" charset="0"/>
              </a:rPr>
              <a:t>với</a:t>
            </a: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ea typeface="Calibri" panose="020F0502020204030204" pitchFamily="34" charset="0"/>
                <a:cs typeface="Calibri" panose="020F0502020204030204" pitchFamily="34" charset="0"/>
              </a:rPr>
              <a:t>bạn</a:t>
            </a: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descr="Diagram&#10;&#10;Description automatically generated">
            <a:extLst>
              <a:ext uri="{FF2B5EF4-FFF2-40B4-BE49-F238E27FC236}">
                <a16:creationId xmlns:a16="http://schemas.microsoft.com/office/drawing/2014/main" id="{C010BDF0-6CEF-0B02-72DC-258EBC92D00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8" b="92196" l="9994" r="89974">
                        <a14:foregroundMark x1="40103" y1="92196" x2="39877" y2="92196"/>
                      </a14:backgroundRemoval>
                    </a14:imgEffect>
                  </a14:imgLayer>
                </a14:imgProps>
              </a:ext>
              <a:ext uri="{28A0092B-C50C-407E-A947-70E740481C1C}">
                <a14:useLocalDpi xmlns:a14="http://schemas.microsoft.com/office/drawing/2010/main" val="0"/>
              </a:ext>
            </a:extLst>
          </a:blip>
          <a:stretch>
            <a:fillRect/>
          </a:stretch>
        </p:blipFill>
        <p:spPr>
          <a:xfrm>
            <a:off x="8141946" y="3037840"/>
            <a:ext cx="5075150" cy="4059925"/>
          </a:xfrm>
          <a:prstGeom prst="rect">
            <a:avLst/>
          </a:prstGeom>
        </p:spPr>
      </p:pic>
      <p:pic>
        <p:nvPicPr>
          <p:cNvPr id="6" name="Picture 5" descr="Graphical user interface, text, application&#10;&#10;Description automatically generated">
            <a:extLst>
              <a:ext uri="{FF2B5EF4-FFF2-40B4-BE49-F238E27FC236}">
                <a16:creationId xmlns:a16="http://schemas.microsoft.com/office/drawing/2014/main" id="{CBFB88BC-336D-D5CD-35C5-8E7748420927}"/>
              </a:ext>
            </a:extLst>
          </p:cNvPr>
          <p:cNvPicPr>
            <a:picLocks noChangeAspect="1"/>
          </p:cNvPicPr>
          <p:nvPr/>
        </p:nvPicPr>
        <p:blipFill rotWithShape="1">
          <a:blip r:embed="rId5">
            <a:extLst>
              <a:ext uri="{28A0092B-C50C-407E-A947-70E740481C1C}">
                <a14:useLocalDpi xmlns:a14="http://schemas.microsoft.com/office/drawing/2010/main" val="0"/>
              </a:ext>
            </a:extLst>
          </a:blip>
          <a:srcRect l="48000" t="56667" r="31667" b="21778"/>
          <a:stretch/>
        </p:blipFill>
        <p:spPr>
          <a:xfrm>
            <a:off x="378977" y="1573976"/>
            <a:ext cx="6106603" cy="3911600"/>
          </a:xfrm>
          <a:prstGeom prst="rect">
            <a:avLst/>
          </a:prstGeom>
        </p:spPr>
      </p:pic>
    </p:spTree>
    <p:extLst>
      <p:ext uri="{BB962C8B-B14F-4D97-AF65-F5344CB8AC3E}">
        <p14:creationId xmlns:p14="http://schemas.microsoft.com/office/powerpoint/2010/main" val="3429694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5F716D1C-1BE4-994F-28F7-D0E36D9DEB17}"/>
              </a:ext>
            </a:extLst>
          </p:cNvPr>
          <p:cNvPicPr>
            <a:picLocks noChangeAspect="1"/>
          </p:cNvPicPr>
          <p:nvPr/>
        </p:nvPicPr>
        <p:blipFill>
          <a:blip r:embed="rId2">
            <a:biLevel thresh="25000"/>
          </a:blip>
          <a:srcRect/>
          <a:stretch>
            <a:fillRect/>
          </a:stretch>
        </p:blipFill>
        <p:spPr>
          <a:xfrm>
            <a:off x="155457" y="222036"/>
            <a:ext cx="11881086" cy="905724"/>
          </a:xfrm>
          <a:prstGeom prst="rect">
            <a:avLst/>
          </a:prstGeom>
        </p:spPr>
      </p:pic>
      <p:sp>
        <p:nvSpPr>
          <p:cNvPr id="5" name="TextBox 4">
            <a:extLst>
              <a:ext uri="{FF2B5EF4-FFF2-40B4-BE49-F238E27FC236}">
                <a16:creationId xmlns:a16="http://schemas.microsoft.com/office/drawing/2014/main" id="{476CFEA6-13F2-43EB-5B89-8B4BB55FA374}"/>
              </a:ext>
            </a:extLst>
          </p:cNvPr>
          <p:cNvSpPr txBox="1"/>
          <p:nvPr/>
        </p:nvSpPr>
        <p:spPr>
          <a:xfrm>
            <a:off x="0" y="296763"/>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rPr>
              <a:t>1. Na </a:t>
            </a:r>
            <a:r>
              <a:rPr kumimoji="0" lang="en-US" sz="4000" b="1" i="0" u="none" strike="noStrike" kern="1200" cap="none" spc="0" normalizeH="0" baseline="0" noProof="0" dirty="0" err="1">
                <a:ln>
                  <a:noFill/>
                </a:ln>
                <a:solidFill>
                  <a:srgbClr val="FF0000"/>
                </a:solidFill>
                <a:effectLst/>
                <a:uLnTx/>
                <a:uFillTx/>
              </a:rPr>
              <a:t>xử</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lí</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bất</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hòa</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với</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bạn</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bè</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bằng</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cách</a:t>
            </a:r>
            <a:r>
              <a:rPr kumimoji="0" lang="en-US" sz="4000" b="1" i="0" u="none" strike="noStrike" kern="1200" cap="none" spc="0" normalizeH="0" baseline="0" noProof="0" dirty="0">
                <a:ln>
                  <a:noFill/>
                </a:ln>
                <a:solidFill>
                  <a:srgbClr val="FF0000"/>
                </a:solidFill>
                <a:effectLst/>
                <a:uLnTx/>
                <a:uFillTx/>
              </a:rPr>
              <a:t> </a:t>
            </a:r>
            <a:r>
              <a:rPr kumimoji="0" lang="en-US" sz="4000" b="1" i="0" u="none" strike="noStrike" kern="1200" cap="none" spc="0" normalizeH="0" baseline="0" noProof="0" dirty="0" err="1">
                <a:ln>
                  <a:noFill/>
                </a:ln>
                <a:solidFill>
                  <a:srgbClr val="FF0000"/>
                </a:solidFill>
                <a:effectLst/>
                <a:uLnTx/>
                <a:uFillTx/>
              </a:rPr>
              <a:t>nào</a:t>
            </a:r>
            <a:r>
              <a:rPr kumimoji="0" lang="en-US" sz="4000" b="1" i="0" u="none" strike="noStrike" kern="1200" cap="none" spc="0" normalizeH="0" baseline="0" noProof="0" dirty="0">
                <a:ln>
                  <a:noFill/>
                </a:ln>
                <a:solidFill>
                  <a:srgbClr val="FF0000"/>
                </a:solidFill>
                <a:effectLst/>
                <a:uLnTx/>
                <a:uFillTx/>
              </a:rPr>
              <a:t>?</a:t>
            </a:r>
          </a:p>
        </p:txBody>
      </p:sp>
      <p:sp>
        <p:nvSpPr>
          <p:cNvPr id="2" name="Rectangle: Rounded Corners 1">
            <a:extLst>
              <a:ext uri="{FF2B5EF4-FFF2-40B4-BE49-F238E27FC236}">
                <a16:creationId xmlns:a16="http://schemas.microsoft.com/office/drawing/2014/main" id="{6E5ED42D-2E26-B960-596A-C8E5D18AED93}"/>
              </a:ext>
            </a:extLst>
          </p:cNvPr>
          <p:cNvSpPr/>
          <p:nvPr/>
        </p:nvSpPr>
        <p:spPr>
          <a:xfrm>
            <a:off x="6641037" y="1202487"/>
            <a:ext cx="5011937" cy="2424633"/>
          </a:xfrm>
          <a:custGeom>
            <a:avLst/>
            <a:gdLst>
              <a:gd name="connsiteX0" fmla="*/ 0 w 5011937"/>
              <a:gd name="connsiteY0" fmla="*/ 404114 h 2424633"/>
              <a:gd name="connsiteX1" fmla="*/ 404114 w 5011937"/>
              <a:gd name="connsiteY1" fmla="*/ 0 h 2424633"/>
              <a:gd name="connsiteX2" fmla="*/ 878533 w 5011937"/>
              <a:gd name="connsiteY2" fmla="*/ 0 h 2424633"/>
              <a:gd name="connsiteX3" fmla="*/ 1521100 w 5011937"/>
              <a:gd name="connsiteY3" fmla="*/ 0 h 2424633"/>
              <a:gd name="connsiteX4" fmla="*/ 2205704 w 5011937"/>
              <a:gd name="connsiteY4" fmla="*/ 0 h 2424633"/>
              <a:gd name="connsiteX5" fmla="*/ 2806233 w 5011937"/>
              <a:gd name="connsiteY5" fmla="*/ 0 h 2424633"/>
              <a:gd name="connsiteX6" fmla="*/ 3406763 w 5011937"/>
              <a:gd name="connsiteY6" fmla="*/ 0 h 2424633"/>
              <a:gd name="connsiteX7" fmla="*/ 4007293 w 5011937"/>
              <a:gd name="connsiteY7" fmla="*/ 0 h 2424633"/>
              <a:gd name="connsiteX8" fmla="*/ 4607823 w 5011937"/>
              <a:gd name="connsiteY8" fmla="*/ 0 h 2424633"/>
              <a:gd name="connsiteX9" fmla="*/ 5011937 w 5011937"/>
              <a:gd name="connsiteY9" fmla="*/ 404114 h 2424633"/>
              <a:gd name="connsiteX10" fmla="*/ 5011937 w 5011937"/>
              <a:gd name="connsiteY10" fmla="*/ 959080 h 2424633"/>
              <a:gd name="connsiteX11" fmla="*/ 5011937 w 5011937"/>
              <a:gd name="connsiteY11" fmla="*/ 1481717 h 2424633"/>
              <a:gd name="connsiteX12" fmla="*/ 5011937 w 5011937"/>
              <a:gd name="connsiteY12" fmla="*/ 2020519 h 2424633"/>
              <a:gd name="connsiteX13" fmla="*/ 4607823 w 5011937"/>
              <a:gd name="connsiteY13" fmla="*/ 2424633 h 2424633"/>
              <a:gd name="connsiteX14" fmla="*/ 3965256 w 5011937"/>
              <a:gd name="connsiteY14" fmla="*/ 2424633 h 2424633"/>
              <a:gd name="connsiteX15" fmla="*/ 3406763 w 5011937"/>
              <a:gd name="connsiteY15" fmla="*/ 2424633 h 2424633"/>
              <a:gd name="connsiteX16" fmla="*/ 2848271 w 5011937"/>
              <a:gd name="connsiteY16" fmla="*/ 2424633 h 2424633"/>
              <a:gd name="connsiteX17" fmla="*/ 2163666 w 5011937"/>
              <a:gd name="connsiteY17" fmla="*/ 2424633 h 2424633"/>
              <a:gd name="connsiteX18" fmla="*/ 1521100 w 5011937"/>
              <a:gd name="connsiteY18" fmla="*/ 2424633 h 2424633"/>
              <a:gd name="connsiteX19" fmla="*/ 920570 w 5011937"/>
              <a:gd name="connsiteY19" fmla="*/ 2424633 h 2424633"/>
              <a:gd name="connsiteX20" fmla="*/ 404114 w 5011937"/>
              <a:gd name="connsiteY20" fmla="*/ 2424633 h 2424633"/>
              <a:gd name="connsiteX21" fmla="*/ 0 w 5011937"/>
              <a:gd name="connsiteY21" fmla="*/ 2020519 h 2424633"/>
              <a:gd name="connsiteX22" fmla="*/ 0 w 5011937"/>
              <a:gd name="connsiteY22" fmla="*/ 1449389 h 2424633"/>
              <a:gd name="connsiteX23" fmla="*/ 0 w 5011937"/>
              <a:gd name="connsiteY23" fmla="*/ 942916 h 2424633"/>
              <a:gd name="connsiteX24" fmla="*/ 0 w 5011937"/>
              <a:gd name="connsiteY24" fmla="*/ 404114 h 242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11937" h="2424633" fill="none" extrusionOk="0">
                <a:moveTo>
                  <a:pt x="0" y="404114"/>
                </a:moveTo>
                <a:cubicBezTo>
                  <a:pt x="3693" y="185679"/>
                  <a:pt x="174423" y="2271"/>
                  <a:pt x="404114" y="0"/>
                </a:cubicBezTo>
                <a:cubicBezTo>
                  <a:pt x="566088" y="3944"/>
                  <a:pt x="688758" y="-17458"/>
                  <a:pt x="878533" y="0"/>
                </a:cubicBezTo>
                <a:cubicBezTo>
                  <a:pt x="1068308" y="17458"/>
                  <a:pt x="1286550" y="-12842"/>
                  <a:pt x="1521100" y="0"/>
                </a:cubicBezTo>
                <a:cubicBezTo>
                  <a:pt x="1755650" y="12842"/>
                  <a:pt x="1990513" y="-11310"/>
                  <a:pt x="2205704" y="0"/>
                </a:cubicBezTo>
                <a:cubicBezTo>
                  <a:pt x="2420895" y="11310"/>
                  <a:pt x="2644179" y="-16492"/>
                  <a:pt x="2806233" y="0"/>
                </a:cubicBezTo>
                <a:cubicBezTo>
                  <a:pt x="2968287" y="16492"/>
                  <a:pt x="3172367" y="-14411"/>
                  <a:pt x="3406763" y="0"/>
                </a:cubicBezTo>
                <a:cubicBezTo>
                  <a:pt x="3641159" y="14411"/>
                  <a:pt x="3830991" y="-19277"/>
                  <a:pt x="4007293" y="0"/>
                </a:cubicBezTo>
                <a:cubicBezTo>
                  <a:pt x="4183595" y="19277"/>
                  <a:pt x="4382308" y="-9556"/>
                  <a:pt x="4607823" y="0"/>
                </a:cubicBezTo>
                <a:cubicBezTo>
                  <a:pt x="4834404" y="-16415"/>
                  <a:pt x="5021761" y="224710"/>
                  <a:pt x="5011937" y="404114"/>
                </a:cubicBezTo>
                <a:cubicBezTo>
                  <a:pt x="5034386" y="609825"/>
                  <a:pt x="5027895" y="758370"/>
                  <a:pt x="5011937" y="959080"/>
                </a:cubicBezTo>
                <a:cubicBezTo>
                  <a:pt x="4995979" y="1159790"/>
                  <a:pt x="5025759" y="1248497"/>
                  <a:pt x="5011937" y="1481717"/>
                </a:cubicBezTo>
                <a:cubicBezTo>
                  <a:pt x="4998115" y="1714937"/>
                  <a:pt x="4996287" y="1850712"/>
                  <a:pt x="5011937" y="2020519"/>
                </a:cubicBezTo>
                <a:cubicBezTo>
                  <a:pt x="4981855" y="2205993"/>
                  <a:pt x="4853803" y="2385764"/>
                  <a:pt x="4607823" y="2424633"/>
                </a:cubicBezTo>
                <a:cubicBezTo>
                  <a:pt x="4294190" y="2393292"/>
                  <a:pt x="4192420" y="2414801"/>
                  <a:pt x="3965256" y="2424633"/>
                </a:cubicBezTo>
                <a:cubicBezTo>
                  <a:pt x="3738092" y="2434465"/>
                  <a:pt x="3626080" y="2420006"/>
                  <a:pt x="3406763" y="2424633"/>
                </a:cubicBezTo>
                <a:cubicBezTo>
                  <a:pt x="3187446" y="2429260"/>
                  <a:pt x="3024252" y="2444318"/>
                  <a:pt x="2848271" y="2424633"/>
                </a:cubicBezTo>
                <a:cubicBezTo>
                  <a:pt x="2672290" y="2404948"/>
                  <a:pt x="2489175" y="2403301"/>
                  <a:pt x="2163666" y="2424633"/>
                </a:cubicBezTo>
                <a:cubicBezTo>
                  <a:pt x="1838157" y="2445965"/>
                  <a:pt x="1686231" y="2442656"/>
                  <a:pt x="1521100" y="2424633"/>
                </a:cubicBezTo>
                <a:cubicBezTo>
                  <a:pt x="1355969" y="2406610"/>
                  <a:pt x="1219657" y="2401517"/>
                  <a:pt x="920570" y="2424633"/>
                </a:cubicBezTo>
                <a:cubicBezTo>
                  <a:pt x="621483" y="2447750"/>
                  <a:pt x="552981" y="2445494"/>
                  <a:pt x="404114" y="2424633"/>
                </a:cubicBezTo>
                <a:cubicBezTo>
                  <a:pt x="219674" y="2408662"/>
                  <a:pt x="-36273" y="2219709"/>
                  <a:pt x="0" y="2020519"/>
                </a:cubicBezTo>
                <a:cubicBezTo>
                  <a:pt x="14034" y="1865631"/>
                  <a:pt x="12680" y="1606164"/>
                  <a:pt x="0" y="1449389"/>
                </a:cubicBezTo>
                <a:cubicBezTo>
                  <a:pt x="-12680" y="1292614"/>
                  <a:pt x="-21810" y="1103603"/>
                  <a:pt x="0" y="942916"/>
                </a:cubicBezTo>
                <a:cubicBezTo>
                  <a:pt x="21810" y="782229"/>
                  <a:pt x="-8303" y="567476"/>
                  <a:pt x="0" y="404114"/>
                </a:cubicBezTo>
                <a:close/>
              </a:path>
              <a:path w="5011937" h="2424633" stroke="0" extrusionOk="0">
                <a:moveTo>
                  <a:pt x="0" y="404114"/>
                </a:moveTo>
                <a:cubicBezTo>
                  <a:pt x="-23082" y="180366"/>
                  <a:pt x="147424" y="-24128"/>
                  <a:pt x="404114" y="0"/>
                </a:cubicBezTo>
                <a:cubicBezTo>
                  <a:pt x="558907" y="-29644"/>
                  <a:pt x="884297" y="-20327"/>
                  <a:pt x="1088718" y="0"/>
                </a:cubicBezTo>
                <a:cubicBezTo>
                  <a:pt x="1293139" y="20327"/>
                  <a:pt x="1462705" y="-22873"/>
                  <a:pt x="1563137" y="0"/>
                </a:cubicBezTo>
                <a:cubicBezTo>
                  <a:pt x="1663569" y="22873"/>
                  <a:pt x="2060443" y="6710"/>
                  <a:pt x="2247741" y="0"/>
                </a:cubicBezTo>
                <a:cubicBezTo>
                  <a:pt x="2435039" y="-6710"/>
                  <a:pt x="2619032" y="-18197"/>
                  <a:pt x="2848271" y="0"/>
                </a:cubicBezTo>
                <a:cubicBezTo>
                  <a:pt x="3077510" y="18197"/>
                  <a:pt x="3295310" y="-24511"/>
                  <a:pt x="3490837" y="0"/>
                </a:cubicBezTo>
                <a:cubicBezTo>
                  <a:pt x="3686364" y="24511"/>
                  <a:pt x="3751927" y="19846"/>
                  <a:pt x="4007293" y="0"/>
                </a:cubicBezTo>
                <a:cubicBezTo>
                  <a:pt x="4262659" y="-19846"/>
                  <a:pt x="4422973" y="-10040"/>
                  <a:pt x="4607823" y="0"/>
                </a:cubicBezTo>
                <a:cubicBezTo>
                  <a:pt x="4815938" y="5249"/>
                  <a:pt x="5015070" y="198326"/>
                  <a:pt x="5011937" y="404114"/>
                </a:cubicBezTo>
                <a:cubicBezTo>
                  <a:pt x="5005843" y="582634"/>
                  <a:pt x="5013038" y="746091"/>
                  <a:pt x="5011937" y="910588"/>
                </a:cubicBezTo>
                <a:cubicBezTo>
                  <a:pt x="5010836" y="1075085"/>
                  <a:pt x="5003123" y="1250854"/>
                  <a:pt x="5011937" y="1433225"/>
                </a:cubicBezTo>
                <a:cubicBezTo>
                  <a:pt x="5020751" y="1615596"/>
                  <a:pt x="4997906" y="1884312"/>
                  <a:pt x="5011937" y="2020519"/>
                </a:cubicBezTo>
                <a:cubicBezTo>
                  <a:pt x="4995772" y="2219720"/>
                  <a:pt x="4791532" y="2429885"/>
                  <a:pt x="4607823" y="2424633"/>
                </a:cubicBezTo>
                <a:cubicBezTo>
                  <a:pt x="4399112" y="2403630"/>
                  <a:pt x="4176533" y="2433007"/>
                  <a:pt x="4007293" y="2424633"/>
                </a:cubicBezTo>
                <a:cubicBezTo>
                  <a:pt x="3838053" y="2416260"/>
                  <a:pt x="3652582" y="2435509"/>
                  <a:pt x="3364726" y="2424633"/>
                </a:cubicBezTo>
                <a:cubicBezTo>
                  <a:pt x="3076870" y="2413757"/>
                  <a:pt x="3076020" y="2420353"/>
                  <a:pt x="2890308" y="2424633"/>
                </a:cubicBezTo>
                <a:cubicBezTo>
                  <a:pt x="2704596" y="2428913"/>
                  <a:pt x="2576107" y="2440778"/>
                  <a:pt x="2415889" y="2424633"/>
                </a:cubicBezTo>
                <a:cubicBezTo>
                  <a:pt x="2255671" y="2408488"/>
                  <a:pt x="1993368" y="2408382"/>
                  <a:pt x="1815359" y="2424633"/>
                </a:cubicBezTo>
                <a:cubicBezTo>
                  <a:pt x="1637350" y="2440885"/>
                  <a:pt x="1306467" y="2455798"/>
                  <a:pt x="1130755" y="2424633"/>
                </a:cubicBezTo>
                <a:cubicBezTo>
                  <a:pt x="955043" y="2393468"/>
                  <a:pt x="720192" y="2452341"/>
                  <a:pt x="404114" y="2424633"/>
                </a:cubicBezTo>
                <a:cubicBezTo>
                  <a:pt x="187865" y="2429136"/>
                  <a:pt x="54105" y="2241540"/>
                  <a:pt x="0" y="2020519"/>
                </a:cubicBezTo>
                <a:cubicBezTo>
                  <a:pt x="2254" y="1777126"/>
                  <a:pt x="-22711" y="1701503"/>
                  <a:pt x="0" y="1465553"/>
                </a:cubicBezTo>
                <a:cubicBezTo>
                  <a:pt x="22711" y="1229603"/>
                  <a:pt x="24458" y="1188846"/>
                  <a:pt x="0" y="959080"/>
                </a:cubicBezTo>
                <a:cubicBezTo>
                  <a:pt x="-24458" y="729314"/>
                  <a:pt x="16935" y="589706"/>
                  <a:pt x="0" y="404114"/>
                </a:cubicBezTo>
                <a:close/>
              </a:path>
            </a:pathLst>
          </a:custGeom>
          <a:solidFill>
            <a:schemeClr val="bg1">
              <a:alpha val="86000"/>
            </a:schemeClr>
          </a:solidFill>
          <a:ln w="28575">
            <a:solidFill>
              <a:schemeClr val="accent1"/>
            </a:solidFill>
            <a:extLst>
              <a:ext uri="{C807C97D-BFC1-408E-A445-0C87EB9F89A2}">
                <ask:lineSketchStyleProps xmlns:ask="http://schemas.microsoft.com/office/drawing/2018/sketchyshapes" sd="336317457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a:solidFill>
                  <a:srgbClr val="FF0000"/>
                </a:solidFill>
                <a:latin typeface="Calibri" panose="020F0502020204030204" pitchFamily="34" charset="0"/>
                <a:ea typeface="Calibri" panose="020F0502020204030204" pitchFamily="34" charset="0"/>
                <a:cs typeface="Calibri" panose="020F0502020204030204" pitchFamily="34" charset="0"/>
              </a:rPr>
              <a:t>Tranh 4: </a:t>
            </a:r>
            <a:r>
              <a:rPr lang="en-US" sz="4000" b="1">
                <a:solidFill>
                  <a:schemeClr val="tx1"/>
                </a:solidFill>
                <a:latin typeface="Calibri" panose="020F0502020204030204" pitchFamily="34" charset="0"/>
                <a:ea typeface="Calibri" panose="020F0502020204030204" pitchFamily="34" charset="0"/>
                <a:cs typeface="Calibri" panose="020F0502020204030204" pitchFamily="34" charset="0"/>
              </a:rPr>
              <a:t>Na xử lí bất hòa bằng cách xin lỗi Cốm vì lỡ tay làm vỡ con lợn đất của Cốm. </a:t>
            </a:r>
            <a:endParaRPr lang="en-US" sz="32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descr="Diagram&#10;&#10;Description automatically generated">
            <a:extLst>
              <a:ext uri="{FF2B5EF4-FFF2-40B4-BE49-F238E27FC236}">
                <a16:creationId xmlns:a16="http://schemas.microsoft.com/office/drawing/2014/main" id="{C010BDF0-6CEF-0B02-72DC-258EBC92D00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8" b="92196" l="9994" r="89974">
                        <a14:foregroundMark x1="40103" y1="92196" x2="39877" y2="92196"/>
                      </a14:backgroundRemoval>
                    </a14:imgEffect>
                  </a14:imgLayer>
                </a14:imgProps>
              </a:ext>
              <a:ext uri="{28A0092B-C50C-407E-A947-70E740481C1C}">
                <a14:useLocalDpi xmlns:a14="http://schemas.microsoft.com/office/drawing/2010/main" val="0"/>
              </a:ext>
            </a:extLst>
          </a:blip>
          <a:stretch>
            <a:fillRect/>
          </a:stretch>
        </p:blipFill>
        <p:spPr>
          <a:xfrm>
            <a:off x="8141946" y="3037840"/>
            <a:ext cx="5075150" cy="4059925"/>
          </a:xfrm>
          <a:prstGeom prst="rect">
            <a:avLst/>
          </a:prstGeom>
        </p:spPr>
      </p:pic>
      <p:pic>
        <p:nvPicPr>
          <p:cNvPr id="3" name="Picture 2" descr="Graphical user interface, text, application&#10;&#10;Description automatically generated">
            <a:extLst>
              <a:ext uri="{FF2B5EF4-FFF2-40B4-BE49-F238E27FC236}">
                <a16:creationId xmlns:a16="http://schemas.microsoft.com/office/drawing/2014/main" id="{48D0D42C-0E4B-3C91-B905-8B993469A373}"/>
              </a:ext>
            </a:extLst>
          </p:cNvPr>
          <p:cNvPicPr>
            <a:picLocks noChangeAspect="1"/>
          </p:cNvPicPr>
          <p:nvPr/>
        </p:nvPicPr>
        <p:blipFill rotWithShape="1">
          <a:blip r:embed="rId5">
            <a:extLst>
              <a:ext uri="{28A0092B-C50C-407E-A947-70E740481C1C}">
                <a14:useLocalDpi xmlns:a14="http://schemas.microsoft.com/office/drawing/2010/main" val="0"/>
              </a:ext>
            </a:extLst>
          </a:blip>
          <a:srcRect l="69083" t="55334" r="14000" b="21778"/>
          <a:stretch/>
        </p:blipFill>
        <p:spPr>
          <a:xfrm>
            <a:off x="251637" y="1507287"/>
            <a:ext cx="6302691" cy="4172153"/>
          </a:xfrm>
          <a:prstGeom prst="rect">
            <a:avLst/>
          </a:prstGeom>
        </p:spPr>
      </p:pic>
    </p:spTree>
    <p:extLst>
      <p:ext uri="{BB962C8B-B14F-4D97-AF65-F5344CB8AC3E}">
        <p14:creationId xmlns:p14="http://schemas.microsoft.com/office/powerpoint/2010/main" val="36509245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6">
            <a:extLst>
              <a:ext uri="{FF2B5EF4-FFF2-40B4-BE49-F238E27FC236}">
                <a16:creationId xmlns:a16="http://schemas.microsoft.com/office/drawing/2014/main" id="{48FE1281-D680-F6E0-1AA5-AE749687AA5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985520"/>
            <a:ext cx="12192000" cy="7843111"/>
          </a:xfrm>
          <a:prstGeom prst="rect">
            <a:avLst/>
          </a:prstGeom>
        </p:spPr>
      </p:pic>
      <p:sp>
        <p:nvSpPr>
          <p:cNvPr id="6" name="Cloud 5">
            <a:extLst>
              <a:ext uri="{FF2B5EF4-FFF2-40B4-BE49-F238E27FC236}">
                <a16:creationId xmlns:a16="http://schemas.microsoft.com/office/drawing/2014/main" id="{AFDBCB2C-82EC-4696-6130-5C024D2BA1EE}"/>
              </a:ext>
            </a:extLst>
          </p:cNvPr>
          <p:cNvSpPr/>
          <p:nvPr/>
        </p:nvSpPr>
        <p:spPr>
          <a:xfrm>
            <a:off x="576072" y="-184785"/>
            <a:ext cx="10908792" cy="5832342"/>
          </a:xfrm>
          <a:prstGeom prst="cloud">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11CB9D3-91CE-896A-171D-82D50CBCFDEF}"/>
              </a:ext>
            </a:extLst>
          </p:cNvPr>
          <p:cNvSpPr txBox="1"/>
          <p:nvPr/>
        </p:nvSpPr>
        <p:spPr>
          <a:xfrm>
            <a:off x="2520188" y="1490008"/>
            <a:ext cx="7020560" cy="1938992"/>
          </a:xfrm>
          <a:prstGeom prst="rect">
            <a:avLst/>
          </a:prstGeom>
          <a:noFill/>
        </p:spPr>
        <p:txBody>
          <a:bodyPr wrap="square">
            <a:spAutoFit/>
          </a:bodyPr>
          <a:lstStyle/>
          <a:p>
            <a:pPr algn="ctr"/>
            <a:r>
              <a:rPr lang="en-US" sz="6000" b="0" i="0">
                <a:solidFill>
                  <a:srgbClr val="212529"/>
                </a:solidFill>
                <a:effectLst/>
                <a:latin typeface="#9Slide05 SVNClementine" panose="020F0502020204030203" pitchFamily="34" charset="0"/>
              </a:rPr>
              <a:t>Em hãy kể thêm các cách xử lí bất hòa với bạn bè</a:t>
            </a:r>
            <a:endParaRPr lang="en-US" sz="6000">
              <a:latin typeface="#9Slide05 SVNClementine" panose="020F0502020204030203" pitchFamily="34" charset="0"/>
            </a:endParaRPr>
          </a:p>
        </p:txBody>
      </p:sp>
      <p:pic>
        <p:nvPicPr>
          <p:cNvPr id="10" name="Picture 9" descr="Diagram&#10;&#10;Description automatically generated">
            <a:extLst>
              <a:ext uri="{FF2B5EF4-FFF2-40B4-BE49-F238E27FC236}">
                <a16:creationId xmlns:a16="http://schemas.microsoft.com/office/drawing/2014/main" id="{4A8E0DC9-B63C-5BB4-815A-9013D8C41CF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4" b="93614" l="9994" r="89942">
                        <a14:foregroundMark x1="18823" y1="63985" x2="58312" y2="69038"/>
                        <a14:foregroundMark x1="34347" y1="46968" x2="41947" y2="72312"/>
                        <a14:foregroundMark x1="41947" y1="72312" x2="41947" y2="72312"/>
                        <a14:foregroundMark x1="28299" y1="48141" x2="30563" y2="69483"/>
                        <a14:foregroundMark x1="30563" y1="69483" x2="30563" y2="69483"/>
                        <a14:foregroundMark x1="29851" y1="48909" x2="32471" y2="74373"/>
                        <a14:foregroundMark x1="32471" y1="74373" x2="32471" y2="74373"/>
                        <a14:foregroundMark x1="30433" y1="47575" x2="33409" y2="62369"/>
                        <a14:foregroundMark x1="33409" y1="62369" x2="33409" y2="62369"/>
                        <a14:foregroundMark x1="30336" y1="46686" x2="31856" y2="63864"/>
                        <a14:foregroundMark x1="31856" y1="63864" x2="31856" y2="63864"/>
                        <a14:foregroundMark x1="26423" y1="44139" x2="27232" y2="64430"/>
                        <a14:foregroundMark x1="27232" y1="64430" x2="27232" y2="64430"/>
                        <a14:foregroundMark x1="24030" y1="46686" x2="24871" y2="61762"/>
                        <a14:foregroundMark x1="24871" y1="61762" x2="24871" y2="61762"/>
                        <a14:foregroundMark x1="22510" y1="39248" x2="29010" y2="48585"/>
                        <a14:foregroundMark x1="29010" y1="48585" x2="29010" y2="48585"/>
                        <a14:foregroundMark x1="17443" y1="34442" x2="22154" y2="40905"/>
                        <a14:foregroundMark x1="22154" y1="40905" x2="22154" y2="40905"/>
                        <a14:foregroundMark x1="17359" y1="35386" x2="30692" y2="54082"/>
                        <a14:foregroundMark x1="30692" y1="54082" x2="30692" y2="54082"/>
                        <a14:foregroundMark x1="22736" y1="35408" x2="32342" y2="51981"/>
                        <a14:foregroundMark x1="32342" y1="51981" x2="32342" y2="51981"/>
                        <a14:foregroundMark x1="21313" y1="34357" x2="26779" y2="43856"/>
                        <a14:foregroundMark x1="26779" y1="43856" x2="26779" y2="43856"/>
                        <a14:foregroundMark x1="21798" y1="33468" x2="25938" y2="47413"/>
                        <a14:foregroundMark x1="25938" y1="47413" x2="25938" y2="47413"/>
                        <a14:foregroundMark x1="22962" y1="42522" x2="25712" y2="53476"/>
                        <a14:foregroundMark x1="25712" y1="53476" x2="25712" y2="53476"/>
                        <a14:foregroundMark x1="22025" y1="46079" x2="23577" y2="55982"/>
                        <a14:foregroundMark x1="23577" y1="55982" x2="23577" y2="55982"/>
                        <a14:foregroundMark x1="21313" y1="44907" x2="23933" y2="52870"/>
                        <a14:foregroundMark x1="23933" y1="52870" x2="23933" y2="52870"/>
                        <a14:foregroundMark x1="20957" y1="44301" x2="24644" y2="57761"/>
                        <a14:foregroundMark x1="24644" y1="57761" x2="24644" y2="57761"/>
                        <a14:foregroundMark x1="21442" y1="49353" x2="19793" y2="66087"/>
                        <a14:foregroundMark x1="19793" y1="66087" x2="19793" y2="66087"/>
                        <a14:foregroundMark x1="16688" y1="85327" x2="20860" y2="69200"/>
                        <a14:foregroundMark x1="20860" y1="69200" x2="34605" y2="79103"/>
                        <a14:foregroundMark x1="31856" y1="71423" x2="40395" y2="84438"/>
                        <a14:foregroundMark x1="40395" y1="84438" x2="40395" y2="84438"/>
                        <a14:foregroundMark x1="30563" y1="55255" x2="50000" y2="91269"/>
                        <a14:foregroundMark x1="39457" y1="40137" x2="44308" y2="50525"/>
                        <a14:foregroundMark x1="44308" y1="50525" x2="44308" y2="50525"/>
                        <a14:foregroundMark x1="42173" y1="35125" x2="43111" y2="49798"/>
                        <a14:foregroundMark x1="43111" y1="49798" x2="43111" y2="49798"/>
                        <a14:foregroundMark x1="40621" y1="40744" x2="42400" y2="74373"/>
                        <a14:foregroundMark x1="42400" y1="74373" x2="42400" y2="74373"/>
                        <a14:foregroundMark x1="44664" y1="31594" x2="44890" y2="60752"/>
                        <a14:foregroundMark x1="44890" y1="60752" x2="44890" y2="60752"/>
                        <a14:foregroundMark x1="42658" y1="35853" x2="44437" y2="59863"/>
                        <a14:foregroundMark x1="44437" y1="59863" x2="44437" y2="59863"/>
                        <a14:foregroundMark x1="44998" y1="31723" x2="48933" y2="63985"/>
                        <a14:foregroundMark x1="48933" y1="63985" x2="48933" y2="63985"/>
                        <a14:foregroundMark x1="34301" y1="31563" x2="42303" y2="54365"/>
                        <a14:foregroundMark x1="42303" y1="54365" x2="42303" y2="54365"/>
                        <a14:foregroundMark x1="39049" y1="32183" x2="45246" y2="69927"/>
                        <a14:foregroundMark x1="45246" y1="69927" x2="45246" y2="69927"/>
                        <a14:foregroundMark x1="29269" y1="32741" x2="36611" y2="57639"/>
                        <a14:foregroundMark x1="36611" y1="57639" x2="36611" y2="57639"/>
                        <a14:foregroundMark x1="32115" y1="55255" x2="41106" y2="47575"/>
                        <a14:foregroundMark x1="41106" y1="47575" x2="54269" y2="42967"/>
                        <a14:foregroundMark x1="43370" y1="91269" x2="51908" y2="63703"/>
                        <a14:foregroundMark x1="51908" y1="63703" x2="51908" y2="63703"/>
                        <a14:foregroundMark x1="32115" y1="86823" x2="25097" y2="69483"/>
                        <a14:foregroundMark x1="25097" y1="69483" x2="25097" y2="69483"/>
                        <a14:foregroundMark x1="22962" y1="92280" x2="32827" y2="84883"/>
                        <a14:foregroundMark x1="32827" y1="84883" x2="32827" y2="84883"/>
                        <a14:foregroundMark x1="22962" y1="77324" x2="35770" y2="90380"/>
                        <a14:foregroundMark x1="35770" y1="90380" x2="35770" y2="90380"/>
                        <a14:foregroundMark x1="37807" y1="79426" x2="23933" y2="84883"/>
                        <a14:foregroundMark x1="23933" y1="84883" x2="23933" y2="84883"/>
                        <a14:foregroundMark x1="20019" y1="78658" x2="40298" y2="91835"/>
                        <a14:foregroundMark x1="40298" y1="91835" x2="40298" y2="91835"/>
                        <a14:foregroundMark x1="53202" y1="28133" x2="59832" y2="31851"/>
                        <a14:foregroundMark x1="65298" y1="93614" x2="65395" y2="88884"/>
                        <a14:foregroundMark x1="57115" y1="93614" x2="57245" y2="91997"/>
                        <a14:backgroundMark x1="27846" y1="16896" x2="35673" y2="28011"/>
                        <a14:backgroundMark x1="37096" y1="26233" x2="45860" y2="31124"/>
                        <a14:backgroundMark x1="33279" y1="30517" x2="41947" y2="31649"/>
                        <a14:backgroundMark x1="41947" y1="31649" x2="44793" y2="28294"/>
                        <a14:backgroundMark x1="15750" y1="33791" x2="15880" y2="67421"/>
                        <a14:backgroundMark x1="15880" y1="67421" x2="16235" y2="67704"/>
                        <a14:backgroundMark x1="18596" y1="25344" x2="14683" y2="34519"/>
                        <a14:backgroundMark x1="14683" y1="34519" x2="14683" y2="34681"/>
                        <a14:backgroundMark x1="13260" y1="21625" x2="9217" y2="39127"/>
                        <a14:backgroundMark x1="20149" y1="21625" x2="27167" y2="25141"/>
                        <a14:backgroundMark x1="27167" y1="25141" x2="32827" y2="30679"/>
                        <a14:backgroundMark x1="11611" y1="28456" x2="15880" y2="29184"/>
                        <a14:backgroundMark x1="14909" y1="27688" x2="14554" y2="37793"/>
                        <a14:backgroundMark x1="10543" y1="25788" x2="11255" y2="25909"/>
                        <a14:backgroundMark x1="16818" y1="32134" x2="16462" y2="36136"/>
                        <a14:backgroundMark x1="31501" y1="13622" x2="38034" y2="26071"/>
                        <a14:backgroundMark x1="33635" y1="31851" x2="35317" y2="32134"/>
                        <a14:backgroundMark x1="45149" y1="32013" x2="44890" y2="31124"/>
                        <a14:backgroundMark x1="43014" y1="6952" x2="41818" y2="29345"/>
                        <a14:backgroundMark x1="51294" y1="6669" x2="41332" y2="32579"/>
                        <a14:backgroundMark x1="41332" y1="32579" x2="41332" y2="32579"/>
                        <a14:backgroundMark x1="32827" y1="30356" x2="36837" y2="31568"/>
                        <a14:backgroundMark x1="52361" y1="9499" x2="72445" y2="17906"/>
                        <a14:backgroundMark x1="72445" y1="17906" x2="78008" y2="24495"/>
                        <a14:backgroundMark x1="78008" y1="24495" x2="85026" y2="43371"/>
                        <a14:backgroundMark x1="85026" y1="43371" x2="87322" y2="55699"/>
                        <a14:backgroundMark x1="47025" y1="23565" x2="69664" y2="18957"/>
                        <a14:backgroundMark x1="43014" y1="26516" x2="44793" y2="27688"/>
                        <a14:backgroundMark x1="44308" y1="27850" x2="45019" y2="29466"/>
                        <a14:backgroundMark x1="44082" y1="30073" x2="45019" y2="31245"/>
                        <a14:backgroundMark x1="68855" y1="83549" x2="70278" y2="86378"/>
                        <a14:backgroundMark x1="51067" y1="86500" x2="53428" y2="93129"/>
                        <a14:backgroundMark x1="53428" y1="93129" x2="53687" y2="93331"/>
                        <a14:backgroundMark x1="60673" y1="85934" x2="60188" y2="90218"/>
                        <a14:backgroundMark x1="83668" y1="65643" x2="85673" y2="58650"/>
                      </a14:backgroundRemoval>
                    </a14:imgEffect>
                  </a14:imgLayer>
                </a14:imgProps>
              </a:ext>
              <a:ext uri="{28A0092B-C50C-407E-A947-70E740481C1C}">
                <a14:useLocalDpi xmlns:a14="http://schemas.microsoft.com/office/drawing/2010/main" val="0"/>
              </a:ext>
            </a:extLst>
          </a:blip>
          <a:stretch>
            <a:fillRect/>
          </a:stretch>
        </p:blipFill>
        <p:spPr>
          <a:xfrm>
            <a:off x="6537452" y="1872142"/>
            <a:ext cx="6540500" cy="5232400"/>
          </a:xfrm>
          <a:prstGeom prst="rect">
            <a:avLst/>
          </a:prstGeom>
        </p:spPr>
      </p:pic>
    </p:spTree>
    <p:extLst>
      <p:ext uri="{BB962C8B-B14F-4D97-AF65-F5344CB8AC3E}">
        <p14:creationId xmlns:p14="http://schemas.microsoft.com/office/powerpoint/2010/main" val="23001849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32" presetClass="emph" presetSubtype="0" fill="hold" grpId="1" nodeType="click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grpId="1" nodeType="withEffect">
                                  <p:stCondLst>
                                    <p:cond delay="0"/>
                                  </p:stCondLst>
                                  <p:childTnLst>
                                    <p:animRot by="120000">
                                      <p:cBhvr>
                                        <p:cTn id="29" dur="100" fill="hold">
                                          <p:stCondLst>
                                            <p:cond delay="0"/>
                                          </p:stCondLst>
                                        </p:cTn>
                                        <p:tgtEl>
                                          <p:spTgt spid="6"/>
                                        </p:tgtEl>
                                        <p:attrNameLst>
                                          <p:attrName>r</p:attrName>
                                        </p:attrNameLst>
                                      </p:cBhvr>
                                    </p:animRot>
                                    <p:animRot by="-240000">
                                      <p:cBhvr>
                                        <p:cTn id="30" dur="200" fill="hold">
                                          <p:stCondLst>
                                            <p:cond delay="200"/>
                                          </p:stCondLst>
                                        </p:cTn>
                                        <p:tgtEl>
                                          <p:spTgt spid="6"/>
                                        </p:tgtEl>
                                        <p:attrNameLst>
                                          <p:attrName>r</p:attrName>
                                        </p:attrNameLst>
                                      </p:cBhvr>
                                    </p:animRot>
                                    <p:animRot by="240000">
                                      <p:cBhvr>
                                        <p:cTn id="31" dur="200" fill="hold">
                                          <p:stCondLst>
                                            <p:cond delay="400"/>
                                          </p:stCondLst>
                                        </p:cTn>
                                        <p:tgtEl>
                                          <p:spTgt spid="6"/>
                                        </p:tgtEl>
                                        <p:attrNameLst>
                                          <p:attrName>r</p:attrName>
                                        </p:attrNameLst>
                                      </p:cBhvr>
                                    </p:animRot>
                                    <p:animRot by="-240000">
                                      <p:cBhvr>
                                        <p:cTn id="32" dur="200" fill="hold">
                                          <p:stCondLst>
                                            <p:cond delay="600"/>
                                          </p:stCondLst>
                                        </p:cTn>
                                        <p:tgtEl>
                                          <p:spTgt spid="6"/>
                                        </p:tgtEl>
                                        <p:attrNameLst>
                                          <p:attrName>r</p:attrName>
                                        </p:attrNameLst>
                                      </p:cBhvr>
                                    </p:animRot>
                                    <p:animRot by="120000">
                                      <p:cBhvr>
                                        <p:cTn id="33" dur="200" fill="hold">
                                          <p:stCondLst>
                                            <p:cond delay="800"/>
                                          </p:stCondLst>
                                        </p:cTn>
                                        <p:tgtEl>
                                          <p:spTgt spid="6"/>
                                        </p:tgtEl>
                                        <p:attrNameLst>
                                          <p:attrName>r</p:attrName>
                                        </p:attrNameLst>
                                      </p:cBhvr>
                                    </p:animRot>
                                  </p:childTnLst>
                                </p:cTn>
                              </p:par>
                              <p:par>
                                <p:cTn id="34" presetID="32" presetClass="emph" presetSubtype="0" fill="hold" nodeType="withEffect">
                                  <p:stCondLst>
                                    <p:cond delay="0"/>
                                  </p:stCondLst>
                                  <p:childTnLst>
                                    <p:animRot by="120000">
                                      <p:cBhvr>
                                        <p:cTn id="35" dur="100" fill="hold">
                                          <p:stCondLst>
                                            <p:cond delay="0"/>
                                          </p:stCondLst>
                                        </p:cTn>
                                        <p:tgtEl>
                                          <p:spTgt spid="10"/>
                                        </p:tgtEl>
                                        <p:attrNameLst>
                                          <p:attrName>r</p:attrName>
                                        </p:attrNameLst>
                                      </p:cBhvr>
                                    </p:animRot>
                                    <p:animRot by="-240000">
                                      <p:cBhvr>
                                        <p:cTn id="36" dur="200" fill="hold">
                                          <p:stCondLst>
                                            <p:cond delay="200"/>
                                          </p:stCondLst>
                                        </p:cTn>
                                        <p:tgtEl>
                                          <p:spTgt spid="10"/>
                                        </p:tgtEl>
                                        <p:attrNameLst>
                                          <p:attrName>r</p:attrName>
                                        </p:attrNameLst>
                                      </p:cBhvr>
                                    </p:animRot>
                                    <p:animRot by="240000">
                                      <p:cBhvr>
                                        <p:cTn id="37" dur="200" fill="hold">
                                          <p:stCondLst>
                                            <p:cond delay="400"/>
                                          </p:stCondLst>
                                        </p:cTn>
                                        <p:tgtEl>
                                          <p:spTgt spid="10"/>
                                        </p:tgtEl>
                                        <p:attrNameLst>
                                          <p:attrName>r</p:attrName>
                                        </p:attrNameLst>
                                      </p:cBhvr>
                                    </p:animRot>
                                    <p:animRot by="-240000">
                                      <p:cBhvr>
                                        <p:cTn id="38" dur="200" fill="hold">
                                          <p:stCondLst>
                                            <p:cond delay="600"/>
                                          </p:stCondLst>
                                        </p:cTn>
                                        <p:tgtEl>
                                          <p:spTgt spid="10"/>
                                        </p:tgtEl>
                                        <p:attrNameLst>
                                          <p:attrName>r</p:attrName>
                                        </p:attrNameLst>
                                      </p:cBhvr>
                                    </p:animRot>
                                    <p:animRot by="120000">
                                      <p:cBhvr>
                                        <p:cTn id="39"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p:bldP spid="8"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a:extLst>
              <a:ext uri="{FF2B5EF4-FFF2-40B4-BE49-F238E27FC236}">
                <a16:creationId xmlns:a16="http://schemas.microsoft.com/office/drawing/2014/main" id="{45B01339-BA48-7148-DDF3-BE53CA16ACA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6377049" cy="6121967"/>
          </a:xfrm>
          <a:prstGeom prst="rect">
            <a:avLst/>
          </a:prstGeom>
        </p:spPr>
      </p:pic>
      <p:pic>
        <p:nvPicPr>
          <p:cNvPr id="6" name="Picture 5" descr="A picture containing toy, clipart&#10;&#10;Description automatically generated">
            <a:extLst>
              <a:ext uri="{FF2B5EF4-FFF2-40B4-BE49-F238E27FC236}">
                <a16:creationId xmlns:a16="http://schemas.microsoft.com/office/drawing/2014/main" id="{511D2759-E1C0-C81E-C1B8-BF022BE0F68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5075" b="95067" l="9907" r="89770">
                        <a14:foregroundMark x1="45896" y1="55196" x2="53902" y2="57461"/>
                        <a14:foregroundMark x1="77922" y1="55075" x2="78569" y2="59725"/>
                        <a14:foregroundMark x1="70441" y1="66923" x2="79903" y2="74808"/>
                        <a14:foregroundMark x1="51638" y1="66923" x2="49656" y2="73595"/>
                        <a14:foregroundMark x1="49656" y1="73595" x2="49656" y2="73595"/>
                      </a14:backgroundRemoval>
                    </a14:imgEffect>
                  </a14:imgLayer>
                </a14:imgProps>
              </a:ext>
              <a:ext uri="{28A0092B-C50C-407E-A947-70E740481C1C}">
                <a14:useLocalDpi xmlns:a14="http://schemas.microsoft.com/office/drawing/2010/main" val="0"/>
              </a:ext>
            </a:extLst>
          </a:blip>
          <a:srcRect l="1" t="50800" r="222"/>
          <a:stretch/>
        </p:blipFill>
        <p:spPr>
          <a:xfrm>
            <a:off x="3885388" y="3526971"/>
            <a:ext cx="9342180" cy="4606589"/>
          </a:xfrm>
          <a:prstGeom prst="rect">
            <a:avLst/>
          </a:prstGeom>
        </p:spPr>
      </p:pic>
      <p:sp>
        <p:nvSpPr>
          <p:cNvPr id="3" name="TextBox 2">
            <a:extLst>
              <a:ext uri="{FF2B5EF4-FFF2-40B4-BE49-F238E27FC236}">
                <a16:creationId xmlns:a16="http://schemas.microsoft.com/office/drawing/2014/main" id="{360745F5-9927-CD96-310C-769B6329CB92}"/>
              </a:ext>
            </a:extLst>
          </p:cNvPr>
          <p:cNvSpPr txBox="1"/>
          <p:nvPr/>
        </p:nvSpPr>
        <p:spPr>
          <a:xfrm>
            <a:off x="962271" y="1952987"/>
            <a:ext cx="399340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FF0000"/>
                </a:solidFill>
                <a:effectLst/>
                <a:uLnTx/>
                <a:uFillTx/>
                <a:latin typeface="LNTH-LuoLuoNotangYuanTi 1" pitchFamily="2" charset="-128"/>
                <a:ea typeface="LNTH-LuoLuoNotangYuanTi 1" pitchFamily="2" charset="-128"/>
                <a:cs typeface="LNTH-LuoLuoNotangYuanTi 1" pitchFamily="2" charset="-128"/>
              </a:rPr>
              <a:t>Hoạt</a:t>
            </a:r>
            <a:r>
              <a:rPr kumimoji="0" lang="en-US" sz="6600" b="0" i="0" u="none" strike="noStrike" kern="1200" cap="none" spc="0" normalizeH="0" baseline="0" noProof="0" dirty="0">
                <a:ln>
                  <a:noFill/>
                </a:ln>
                <a:solidFill>
                  <a:srgbClr val="FF0000"/>
                </a:solidFill>
                <a:effectLst/>
                <a:uLnTx/>
                <a:uFillTx/>
                <a:latin typeface="LNTH-LuoLuoNotangYuanTi 1" pitchFamily="2" charset="-128"/>
                <a:ea typeface="LNTH-LuoLuoNotangYuanTi 1" pitchFamily="2" charset="-128"/>
                <a:cs typeface="LNTH-LuoLuoNotangYuanTi 1" pitchFamily="2" charset="-128"/>
              </a:rPr>
              <a:t> </a:t>
            </a:r>
            <a:r>
              <a:rPr kumimoji="0" lang="en-US" sz="6600" b="0" i="0" u="none" strike="noStrike" kern="1200" cap="none" spc="0" normalizeH="0" baseline="0" noProof="0" dirty="0" err="1">
                <a:ln>
                  <a:noFill/>
                </a:ln>
                <a:solidFill>
                  <a:srgbClr val="FF0000"/>
                </a:solidFill>
                <a:effectLst/>
                <a:uLnTx/>
                <a:uFillTx/>
                <a:latin typeface="LNTH-LuoLuoNotangYuanTi 1" pitchFamily="2" charset="-128"/>
                <a:ea typeface="LNTH-LuoLuoNotangYuanTi 1" pitchFamily="2" charset="-128"/>
                <a:cs typeface="LNTH-LuoLuoNotangYuanTi 1" pitchFamily="2" charset="-128"/>
              </a:rPr>
              <a:t>động</a:t>
            </a:r>
            <a:r>
              <a:rPr kumimoji="0" lang="en-US" sz="6600" b="0" i="0" u="none" strike="noStrike" kern="1200" cap="none" spc="0" normalizeH="0" baseline="0" noProof="0" dirty="0">
                <a:ln>
                  <a:noFill/>
                </a:ln>
                <a:solidFill>
                  <a:srgbClr val="FF0000"/>
                </a:solidFill>
                <a:effectLst/>
                <a:uLnTx/>
                <a:uFillTx/>
                <a:latin typeface="LNTH-LuoLuoNotangYuanTi 1" pitchFamily="2" charset="-128"/>
                <a:ea typeface="LNTH-LuoLuoNotangYuanTi 1" pitchFamily="2" charset="-128"/>
                <a:cs typeface="LNTH-LuoLuoNotangYuanTi 1" pitchFamily="2" charset="-128"/>
              </a:rPr>
              <a:t> 3</a:t>
            </a:r>
          </a:p>
        </p:txBody>
      </p:sp>
      <p:sp>
        <p:nvSpPr>
          <p:cNvPr id="4" name="TextBox 3">
            <a:extLst>
              <a:ext uri="{FF2B5EF4-FFF2-40B4-BE49-F238E27FC236}">
                <a16:creationId xmlns:a16="http://schemas.microsoft.com/office/drawing/2014/main" id="{EE89C469-4A43-A9F2-83F9-10DD04392DE8}"/>
              </a:ext>
            </a:extLst>
          </p:cNvPr>
          <p:cNvSpPr txBox="1"/>
          <p:nvPr/>
        </p:nvSpPr>
        <p:spPr>
          <a:xfrm>
            <a:off x="388529" y="2889042"/>
            <a:ext cx="5599990"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9Slide05 SVNClementine" panose="020F0502020204030203" pitchFamily="34" charset="0"/>
                <a:ea typeface="+mn-ea"/>
                <a:cs typeface="+mn-cs"/>
              </a:rPr>
              <a:t>Quan </a:t>
            </a:r>
            <a:r>
              <a:rPr kumimoji="0" lang="en-US" sz="5400" b="0" i="0" u="none" strike="noStrike" kern="1200" cap="none" spc="0" normalizeH="0" baseline="0" noProof="0" dirty="0" err="1">
                <a:ln>
                  <a:noFill/>
                </a:ln>
                <a:solidFill>
                  <a:prstClr val="black"/>
                </a:solidFill>
                <a:effectLst/>
                <a:uLnTx/>
                <a:uFillTx/>
                <a:latin typeface="#9Slide05 SVNClementine" panose="020F0502020204030203" pitchFamily="34" charset="0"/>
                <a:ea typeface="+mn-ea"/>
                <a:cs typeface="+mn-cs"/>
              </a:rPr>
              <a:t>sát</a:t>
            </a:r>
            <a:r>
              <a:rPr kumimoji="0" lang="en-US" sz="5400" b="0" i="0" u="none" strike="noStrike" kern="1200" cap="none" spc="0" normalizeH="0" baseline="0" noProof="0" dirty="0">
                <a:ln>
                  <a:noFill/>
                </a:ln>
                <a:solidFill>
                  <a:prstClr val="black"/>
                </a:solidFill>
                <a:effectLst/>
                <a:uLnTx/>
                <a:uFillTx/>
                <a:latin typeface="#9Slide05 SVNClementine" panose="020F0502020204030203" pitchFamily="34"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9Slide05 SVNClementine" panose="020F0502020204030203" pitchFamily="34" charset="0"/>
                <a:ea typeface="+mn-ea"/>
                <a:cs typeface="+mn-cs"/>
              </a:rPr>
              <a:t>tranh</a:t>
            </a:r>
            <a:r>
              <a:rPr kumimoji="0" lang="en-US" sz="5400" b="0" i="0" u="none" strike="noStrike" kern="1200" cap="none" spc="0" normalizeH="0" baseline="0" noProof="0" dirty="0">
                <a:ln>
                  <a:noFill/>
                </a:ln>
                <a:solidFill>
                  <a:prstClr val="black"/>
                </a:solidFill>
                <a:effectLst/>
                <a:uLnTx/>
                <a:uFillTx/>
                <a:latin typeface="#9Slide05 SVNClementine" panose="020F0502020204030203" pitchFamily="34"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9Slide05 SVNClementine" panose="020F0502020204030203" pitchFamily="34" charset="0"/>
                <a:ea typeface="+mn-ea"/>
                <a:cs typeface="+mn-cs"/>
              </a:rPr>
              <a:t>và</a:t>
            </a:r>
            <a:r>
              <a:rPr kumimoji="0" lang="en-US" sz="5400" b="0" i="0" u="none" strike="noStrike" kern="1200" cap="none" spc="0" normalizeH="0" baseline="0" noProof="0" dirty="0">
                <a:ln>
                  <a:noFill/>
                </a:ln>
                <a:solidFill>
                  <a:prstClr val="black"/>
                </a:solidFill>
                <a:effectLst/>
                <a:uLnTx/>
                <a:uFillTx/>
                <a:latin typeface="#9Slide05 SVNClementine" panose="020F0502020204030203" pitchFamily="34"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9Slide05 SVNClementine" panose="020F0502020204030203" pitchFamily="34" charset="0"/>
                <a:ea typeface="+mn-ea"/>
                <a:cs typeface="+mn-cs"/>
              </a:rPr>
              <a:t>nêu</a:t>
            </a:r>
            <a:r>
              <a:rPr kumimoji="0" lang="en-US" sz="5400" b="0" i="0" u="none" strike="noStrike" kern="1200" cap="none" spc="0" normalizeH="0" baseline="0" noProof="0" dirty="0">
                <a:ln>
                  <a:noFill/>
                </a:ln>
                <a:solidFill>
                  <a:prstClr val="black"/>
                </a:solidFill>
                <a:effectLst/>
                <a:uLnTx/>
                <a:uFillTx/>
                <a:latin typeface="#9Slide05 SVNClementine" panose="020F0502020204030203" pitchFamily="34"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9Slide05 SVNClementine" panose="020F0502020204030203" pitchFamily="34" charset="0"/>
                <a:ea typeface="+mn-ea"/>
                <a:cs typeface="+mn-cs"/>
              </a:rPr>
              <a:t>các</a:t>
            </a:r>
            <a:r>
              <a:rPr kumimoji="0" lang="en-US" sz="5400" b="0" i="0" u="none" strike="noStrike" kern="1200" cap="none" spc="0" normalizeH="0" baseline="0" noProof="0" dirty="0">
                <a:ln>
                  <a:noFill/>
                </a:ln>
                <a:solidFill>
                  <a:prstClr val="black"/>
                </a:solidFill>
                <a:effectLst/>
                <a:uLnTx/>
                <a:uFillTx/>
                <a:latin typeface="#9Slide05 SVNClementine" panose="020F0502020204030203" pitchFamily="34"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9Slide05 SVNClementine" panose="020F0502020204030203" pitchFamily="34" charset="0"/>
                <a:ea typeface="+mn-ea"/>
                <a:cs typeface="+mn-cs"/>
              </a:rPr>
              <a:t>bước</a:t>
            </a:r>
            <a:r>
              <a:rPr kumimoji="0" lang="en-US" sz="5400" b="0" i="0" u="none" strike="noStrike" kern="1200" cap="none" spc="0" normalizeH="0" baseline="0" noProof="0" dirty="0">
                <a:ln>
                  <a:noFill/>
                </a:ln>
                <a:solidFill>
                  <a:prstClr val="black"/>
                </a:solidFill>
                <a:effectLst/>
                <a:uLnTx/>
                <a:uFillTx/>
                <a:latin typeface="#9Slide05 SVNClementine" panose="020F0502020204030203" pitchFamily="34"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9Slide05 SVNClementine" panose="020F0502020204030203" pitchFamily="34" charset="0"/>
                <a:ea typeface="+mn-ea"/>
                <a:cs typeface="+mn-cs"/>
              </a:rPr>
              <a:t>xử</a:t>
            </a:r>
            <a:r>
              <a:rPr kumimoji="0" lang="en-US" sz="5400" b="0" i="0" u="none" strike="noStrike" kern="1200" cap="none" spc="0" normalizeH="0" baseline="0" noProof="0" dirty="0">
                <a:ln>
                  <a:noFill/>
                </a:ln>
                <a:solidFill>
                  <a:prstClr val="black"/>
                </a:solidFill>
                <a:effectLst/>
                <a:uLnTx/>
                <a:uFillTx/>
                <a:latin typeface="#9Slide05 SVNClementine" panose="020F0502020204030203" pitchFamily="34"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9Slide05 SVNClementine" panose="020F0502020204030203" pitchFamily="34" charset="0"/>
                <a:ea typeface="+mn-ea"/>
                <a:cs typeface="+mn-cs"/>
              </a:rPr>
              <a:t>lí</a:t>
            </a:r>
            <a:r>
              <a:rPr kumimoji="0" lang="en-US" sz="5400" b="0" i="0" u="none" strike="noStrike" kern="1200" cap="none" spc="0" normalizeH="0" baseline="0" noProof="0" dirty="0">
                <a:ln>
                  <a:noFill/>
                </a:ln>
                <a:solidFill>
                  <a:prstClr val="black"/>
                </a:solidFill>
                <a:effectLst/>
                <a:uLnTx/>
                <a:uFillTx/>
                <a:latin typeface="#9Slide05 SVNClementine" panose="020F0502020204030203" pitchFamily="34"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9Slide05 SVNClementine" panose="020F0502020204030203" pitchFamily="34" charset="0"/>
                <a:ea typeface="+mn-ea"/>
                <a:cs typeface="+mn-cs"/>
              </a:rPr>
              <a:t>tình</a:t>
            </a:r>
            <a:r>
              <a:rPr kumimoji="0" lang="en-US" sz="5400" b="0" i="0" u="none" strike="noStrike" kern="1200" cap="none" spc="0" normalizeH="0" baseline="0" noProof="0" dirty="0">
                <a:ln>
                  <a:noFill/>
                </a:ln>
                <a:solidFill>
                  <a:prstClr val="black"/>
                </a:solidFill>
                <a:effectLst/>
                <a:uLnTx/>
                <a:uFillTx/>
                <a:latin typeface="#9Slide05 SVNClementine" panose="020F0502020204030203" pitchFamily="34"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9Slide05 SVNClementine" panose="020F0502020204030203" pitchFamily="34" charset="0"/>
                <a:ea typeface="+mn-ea"/>
                <a:cs typeface="+mn-cs"/>
              </a:rPr>
              <a:t>huống</a:t>
            </a:r>
            <a:r>
              <a:rPr kumimoji="0" lang="en-US" sz="5400" b="0" i="0" u="none" strike="noStrike" kern="1200" cap="none" spc="0" normalizeH="0" baseline="0" noProof="0" dirty="0">
                <a:ln>
                  <a:noFill/>
                </a:ln>
                <a:solidFill>
                  <a:prstClr val="black"/>
                </a:solidFill>
                <a:effectLst/>
                <a:uLnTx/>
                <a:uFillTx/>
                <a:latin typeface="#9Slide05 SVNClementine" panose="020F0502020204030203" pitchFamily="34"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9Slide05 SVNClementine" panose="020F0502020204030203" pitchFamily="34" charset="0"/>
                <a:ea typeface="+mn-ea"/>
                <a:cs typeface="+mn-cs"/>
              </a:rPr>
              <a:t>bất</a:t>
            </a:r>
            <a:r>
              <a:rPr kumimoji="0" lang="en-US" sz="5400" b="0" i="0" u="none" strike="noStrike" kern="1200" cap="none" spc="0" normalizeH="0" baseline="0" noProof="0" dirty="0">
                <a:ln>
                  <a:noFill/>
                </a:ln>
                <a:solidFill>
                  <a:prstClr val="black"/>
                </a:solidFill>
                <a:effectLst/>
                <a:uLnTx/>
                <a:uFillTx/>
                <a:latin typeface="#9Slide05 SVNClementine" panose="020F0502020204030203" pitchFamily="34"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9Slide05 SVNClementine" panose="020F0502020204030203" pitchFamily="34" charset="0"/>
                <a:ea typeface="+mn-ea"/>
                <a:cs typeface="+mn-cs"/>
              </a:rPr>
              <a:t>hòa</a:t>
            </a:r>
            <a:endParaRPr kumimoji="0" lang="en-US" sz="5400" b="0" i="0" u="none" strike="noStrike" kern="1200" cap="none" spc="0" normalizeH="0" baseline="0" noProof="0" dirty="0">
              <a:ln>
                <a:noFill/>
              </a:ln>
              <a:solidFill>
                <a:prstClr val="black"/>
              </a:solidFill>
              <a:effectLst/>
              <a:uLnTx/>
              <a:uFillTx/>
              <a:latin typeface="#9Slide05 SVNClementine" panose="020F0502020204030203" pitchFamily="34" charset="0"/>
              <a:ea typeface="+mn-ea"/>
              <a:cs typeface="+mn-cs"/>
            </a:endParaRPr>
          </a:p>
        </p:txBody>
      </p:sp>
    </p:spTree>
    <p:extLst>
      <p:ext uri="{BB962C8B-B14F-4D97-AF65-F5344CB8AC3E}">
        <p14:creationId xmlns:p14="http://schemas.microsoft.com/office/powerpoint/2010/main" val="28133448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80">
                                          <p:stCondLst>
                                            <p:cond delay="0"/>
                                          </p:stCondLst>
                                        </p:cTn>
                                        <p:tgtEl>
                                          <p:spTgt spid="4"/>
                                        </p:tgtEl>
                                      </p:cBhvr>
                                    </p:animEffect>
                                    <p:anim calcmode="lin" valueType="num">
                                      <p:cBhvr>
                                        <p:cTn id="1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3" dur="26">
                                          <p:stCondLst>
                                            <p:cond delay="650"/>
                                          </p:stCondLst>
                                        </p:cTn>
                                        <p:tgtEl>
                                          <p:spTgt spid="4"/>
                                        </p:tgtEl>
                                      </p:cBhvr>
                                      <p:to x="100000" y="60000"/>
                                    </p:animScale>
                                    <p:animScale>
                                      <p:cBhvr>
                                        <p:cTn id="24" dur="166" decel="50000">
                                          <p:stCondLst>
                                            <p:cond delay="676"/>
                                          </p:stCondLst>
                                        </p:cTn>
                                        <p:tgtEl>
                                          <p:spTgt spid="4"/>
                                        </p:tgtEl>
                                      </p:cBhvr>
                                      <p:to x="100000" y="100000"/>
                                    </p:animScale>
                                    <p:animScale>
                                      <p:cBhvr>
                                        <p:cTn id="25" dur="26">
                                          <p:stCondLst>
                                            <p:cond delay="1312"/>
                                          </p:stCondLst>
                                        </p:cTn>
                                        <p:tgtEl>
                                          <p:spTgt spid="4"/>
                                        </p:tgtEl>
                                      </p:cBhvr>
                                      <p:to x="100000" y="80000"/>
                                    </p:animScale>
                                    <p:animScale>
                                      <p:cBhvr>
                                        <p:cTn id="26" dur="166" decel="50000">
                                          <p:stCondLst>
                                            <p:cond delay="1338"/>
                                          </p:stCondLst>
                                        </p:cTn>
                                        <p:tgtEl>
                                          <p:spTgt spid="4"/>
                                        </p:tgtEl>
                                      </p:cBhvr>
                                      <p:to x="100000" y="100000"/>
                                    </p:animScale>
                                    <p:animScale>
                                      <p:cBhvr>
                                        <p:cTn id="27" dur="26">
                                          <p:stCondLst>
                                            <p:cond delay="1642"/>
                                          </p:stCondLst>
                                        </p:cTn>
                                        <p:tgtEl>
                                          <p:spTgt spid="4"/>
                                        </p:tgtEl>
                                      </p:cBhvr>
                                      <p:to x="100000" y="90000"/>
                                    </p:animScale>
                                    <p:animScale>
                                      <p:cBhvr>
                                        <p:cTn id="28" dur="166" decel="50000">
                                          <p:stCondLst>
                                            <p:cond delay="1668"/>
                                          </p:stCondLst>
                                        </p:cTn>
                                        <p:tgtEl>
                                          <p:spTgt spid="4"/>
                                        </p:tgtEl>
                                      </p:cBhvr>
                                      <p:to x="100000" y="100000"/>
                                    </p:animScale>
                                    <p:animScale>
                                      <p:cBhvr>
                                        <p:cTn id="29" dur="26">
                                          <p:stCondLst>
                                            <p:cond delay="1808"/>
                                          </p:stCondLst>
                                        </p:cTn>
                                        <p:tgtEl>
                                          <p:spTgt spid="4"/>
                                        </p:tgtEl>
                                      </p:cBhvr>
                                      <p:to x="100000" y="95000"/>
                                    </p:animScale>
                                    <p:animScale>
                                      <p:cBhvr>
                                        <p:cTn id="3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 website&#10;&#10;Description automatically generated">
            <a:extLst>
              <a:ext uri="{FF2B5EF4-FFF2-40B4-BE49-F238E27FC236}">
                <a16:creationId xmlns:a16="http://schemas.microsoft.com/office/drawing/2014/main" id="{33D4D529-F788-043C-2158-D9A34DB0AEB6}"/>
              </a:ext>
            </a:extLst>
          </p:cNvPr>
          <p:cNvPicPr>
            <a:picLocks noChangeAspect="1"/>
          </p:cNvPicPr>
          <p:nvPr/>
        </p:nvPicPr>
        <p:blipFill rotWithShape="1">
          <a:blip r:embed="rId2">
            <a:extLst>
              <a:ext uri="{28A0092B-C50C-407E-A947-70E740481C1C}">
                <a14:useLocalDpi xmlns:a14="http://schemas.microsoft.com/office/drawing/2010/main" val="0"/>
              </a:ext>
            </a:extLst>
          </a:blip>
          <a:srcRect l="46501" t="48592" r="11666" b="22816"/>
          <a:stretch/>
        </p:blipFill>
        <p:spPr>
          <a:xfrm>
            <a:off x="202884" y="264160"/>
            <a:ext cx="11786231" cy="4531360"/>
          </a:xfrm>
          <a:prstGeom prst="rect">
            <a:avLst/>
          </a:prstGeom>
        </p:spPr>
      </p:pic>
      <p:pic>
        <p:nvPicPr>
          <p:cNvPr id="8" name="Picture 29">
            <a:extLst>
              <a:ext uri="{FF2B5EF4-FFF2-40B4-BE49-F238E27FC236}">
                <a16:creationId xmlns:a16="http://schemas.microsoft.com/office/drawing/2014/main" id="{40B98936-2B87-ADEB-6BDB-A15093A6A12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86460" y="4968240"/>
            <a:ext cx="10355299" cy="1706880"/>
          </a:xfrm>
          <a:prstGeom prst="rect">
            <a:avLst/>
          </a:prstGeom>
        </p:spPr>
      </p:pic>
      <p:pic>
        <p:nvPicPr>
          <p:cNvPr id="10" name="Picture 13">
            <a:extLst>
              <a:ext uri="{FF2B5EF4-FFF2-40B4-BE49-F238E27FC236}">
                <a16:creationId xmlns:a16="http://schemas.microsoft.com/office/drawing/2014/main" id="{EB6B9EFE-66C9-445A-8105-BC78C74202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10013" y="4822148"/>
            <a:ext cx="1369111" cy="2035852"/>
          </a:xfrm>
          <a:prstGeom prst="rect">
            <a:avLst/>
          </a:prstGeom>
        </p:spPr>
      </p:pic>
      <p:sp>
        <p:nvSpPr>
          <p:cNvPr id="12" name="TextBox 11">
            <a:extLst>
              <a:ext uri="{FF2B5EF4-FFF2-40B4-BE49-F238E27FC236}">
                <a16:creationId xmlns:a16="http://schemas.microsoft.com/office/drawing/2014/main" id="{FD8D088D-395B-CF76-6FD7-08984871968C}"/>
              </a:ext>
            </a:extLst>
          </p:cNvPr>
          <p:cNvSpPr txBox="1"/>
          <p:nvPr/>
        </p:nvSpPr>
        <p:spPr>
          <a:xfrm>
            <a:off x="2357120" y="4968240"/>
            <a:ext cx="7729855" cy="1446550"/>
          </a:xfrm>
          <a:prstGeom prst="rect">
            <a:avLst/>
          </a:prstGeom>
          <a:noFill/>
        </p:spPr>
        <p:txBody>
          <a:bodyPr wrap="square">
            <a:spAutoFit/>
          </a:bodyPr>
          <a:lstStyle/>
          <a:p>
            <a:pPr algn="just"/>
            <a:r>
              <a:rPr lang="vi-VN" sz="44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Quan sát tranh và nêu các bước xử lí bất hòa với bạn bè.</a:t>
            </a:r>
            <a:endParaRPr lang="en-US" sz="4400" b="1" i="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54220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Scale>
                                      <p:cBhvr>
                                        <p:cTn id="13"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0"/>
                                        </p:tgtEl>
                                        <p:attrNameLst>
                                          <p:attrName>ppt_x</p:attrName>
                                          <p:attrName>ppt_y</p:attrName>
                                        </p:attrNameLst>
                                      </p:cBhvr>
                                    </p:animMotion>
                                    <p:animEffect transition="in" filter="fade">
                                      <p:cBhvr>
                                        <p:cTn id="15" dur="1000"/>
                                        <p:tgtEl>
                                          <p:spTgt spid="10"/>
                                        </p:tgtEl>
                                      </p:cBhvr>
                                    </p:animEffect>
                                  </p:childTnLst>
                                </p:cTn>
                              </p:par>
                              <p:par>
                                <p:cTn id="16" presetID="52"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Scale>
                                      <p:cBhvr>
                                        <p:cTn id="18"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12"/>
                                        </p:tgtEl>
                                        <p:attrNameLst>
                                          <p:attrName>ppt_x</p:attrName>
                                          <p:attrName>ppt_y</p:attrName>
                                        </p:attrNameLst>
                                      </p:cBhvr>
                                    </p:animMotion>
                                    <p:animEffect transition="in" filter="fade">
                                      <p:cBhvr>
                                        <p:cTn id="20" dur="1000"/>
                                        <p:tgtEl>
                                          <p:spTgt spid="12"/>
                                        </p:tgtEl>
                                      </p:cBhvr>
                                    </p:animEffect>
                                  </p:childTnLst>
                                </p:cTn>
                              </p:par>
                              <p:par>
                                <p:cTn id="21" presetID="5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Scale>
                                      <p:cBhvr>
                                        <p:cTn id="23"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8"/>
                                        </p:tgtEl>
                                        <p:attrNameLst>
                                          <p:attrName>ppt_x</p:attrName>
                                          <p:attrName>ppt_y</p:attrName>
                                        </p:attrNameLst>
                                      </p:cBhvr>
                                    </p:animMotion>
                                    <p:animEffect transition="in" filter="fade">
                                      <p:cBhvr>
                                        <p:cTn id="2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 website&#10;&#10;Description automatically generated">
            <a:extLst>
              <a:ext uri="{FF2B5EF4-FFF2-40B4-BE49-F238E27FC236}">
                <a16:creationId xmlns:a16="http://schemas.microsoft.com/office/drawing/2014/main" id="{33D4D529-F788-043C-2158-D9A34DB0AEB6}"/>
              </a:ext>
            </a:extLst>
          </p:cNvPr>
          <p:cNvPicPr>
            <a:picLocks noChangeAspect="1"/>
          </p:cNvPicPr>
          <p:nvPr/>
        </p:nvPicPr>
        <p:blipFill rotWithShape="1">
          <a:blip r:embed="rId2">
            <a:extLst>
              <a:ext uri="{28A0092B-C50C-407E-A947-70E740481C1C}">
                <a14:useLocalDpi xmlns:a14="http://schemas.microsoft.com/office/drawing/2010/main" val="0"/>
              </a:ext>
            </a:extLst>
          </a:blip>
          <a:srcRect l="46501" t="48592" r="11666" b="22816"/>
          <a:stretch/>
        </p:blipFill>
        <p:spPr>
          <a:xfrm>
            <a:off x="202884" y="107908"/>
            <a:ext cx="11786231" cy="4531360"/>
          </a:xfrm>
          <a:prstGeom prst="rect">
            <a:avLst/>
          </a:prstGeom>
        </p:spPr>
      </p:pic>
      <p:pic>
        <p:nvPicPr>
          <p:cNvPr id="8" name="Picture 29">
            <a:extLst>
              <a:ext uri="{FF2B5EF4-FFF2-40B4-BE49-F238E27FC236}">
                <a16:creationId xmlns:a16="http://schemas.microsoft.com/office/drawing/2014/main" id="{40B98936-2B87-ADEB-6BDB-A15093A6A12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86461" y="4968240"/>
            <a:ext cx="7723860" cy="1706880"/>
          </a:xfrm>
          <a:prstGeom prst="rect">
            <a:avLst/>
          </a:prstGeom>
        </p:spPr>
      </p:pic>
      <p:pic>
        <p:nvPicPr>
          <p:cNvPr id="10" name="Picture 13">
            <a:extLst>
              <a:ext uri="{FF2B5EF4-FFF2-40B4-BE49-F238E27FC236}">
                <a16:creationId xmlns:a16="http://schemas.microsoft.com/office/drawing/2014/main" id="{EB6B9EFE-66C9-445A-8105-BC78C74202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10013" y="4822148"/>
            <a:ext cx="1369111" cy="2035852"/>
          </a:xfrm>
          <a:prstGeom prst="rect">
            <a:avLst/>
          </a:prstGeom>
        </p:spPr>
      </p:pic>
      <p:sp>
        <p:nvSpPr>
          <p:cNvPr id="12" name="TextBox 11">
            <a:extLst>
              <a:ext uri="{FF2B5EF4-FFF2-40B4-BE49-F238E27FC236}">
                <a16:creationId xmlns:a16="http://schemas.microsoft.com/office/drawing/2014/main" id="{FD8D088D-395B-CF76-6FD7-08984871968C}"/>
              </a:ext>
            </a:extLst>
          </p:cNvPr>
          <p:cNvSpPr txBox="1"/>
          <p:nvPr/>
        </p:nvSpPr>
        <p:spPr>
          <a:xfrm>
            <a:off x="1869442" y="4968239"/>
            <a:ext cx="6553198"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Quan sát tranh và nêu các bước xử lí bất hòa với bạn bè.</a:t>
            </a:r>
            <a:endParaRPr kumimoji="0" lang="en-US" sz="4000" b="1" i="1"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Cloud 1">
            <a:extLst>
              <a:ext uri="{FF2B5EF4-FFF2-40B4-BE49-F238E27FC236}">
                <a16:creationId xmlns:a16="http://schemas.microsoft.com/office/drawing/2014/main" id="{418538EE-4F98-1BE4-2809-8911B4972AEB}"/>
              </a:ext>
            </a:extLst>
          </p:cNvPr>
          <p:cNvSpPr/>
          <p:nvPr/>
        </p:nvSpPr>
        <p:spPr>
          <a:xfrm>
            <a:off x="8422640" y="4297680"/>
            <a:ext cx="3769360" cy="2475128"/>
          </a:xfrm>
          <a:prstGeom prst="cloud">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UTM Cookies" panose="02040603050506020204" pitchFamily="18" charset="0"/>
              </a:rPr>
              <a:t>THẢO LUẬN NHÓM </a:t>
            </a:r>
          </a:p>
        </p:txBody>
      </p:sp>
      <p:sp>
        <p:nvSpPr>
          <p:cNvPr id="3" name="Cloud 2">
            <a:extLst>
              <a:ext uri="{FF2B5EF4-FFF2-40B4-BE49-F238E27FC236}">
                <a16:creationId xmlns:a16="http://schemas.microsoft.com/office/drawing/2014/main" id="{5FFD547A-C91B-5544-0943-AF293E671522}"/>
              </a:ext>
            </a:extLst>
          </p:cNvPr>
          <p:cNvSpPr/>
          <p:nvPr/>
        </p:nvSpPr>
        <p:spPr>
          <a:xfrm>
            <a:off x="8332322" y="4396883"/>
            <a:ext cx="3769360" cy="2353209"/>
          </a:xfrm>
          <a:prstGeom prst="cloud">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UTM Cookies" panose="02040603050506020204" pitchFamily="18" charset="0"/>
              </a:rPr>
              <a:t>CHIA SẺ TRƯỚC LỚP</a:t>
            </a:r>
          </a:p>
        </p:txBody>
      </p:sp>
    </p:spTree>
    <p:extLst>
      <p:ext uri="{BB962C8B-B14F-4D97-AF65-F5344CB8AC3E}">
        <p14:creationId xmlns:p14="http://schemas.microsoft.com/office/powerpoint/2010/main" val="1234542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4">
            <a:extLst>
              <a:ext uri="{FF2B5EF4-FFF2-40B4-BE49-F238E27FC236}">
                <a16:creationId xmlns:a16="http://schemas.microsoft.com/office/drawing/2014/main" id="{78E0B726-C8A7-A437-192B-364952429CD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94560" y="-155448"/>
            <a:ext cx="6559653" cy="4599432"/>
          </a:xfrm>
          <a:prstGeom prst="rect">
            <a:avLst/>
          </a:prstGeom>
        </p:spPr>
      </p:pic>
      <p:pic>
        <p:nvPicPr>
          <p:cNvPr id="8" name="Picture 7" descr="A group of kids holding a book&#10;&#10;Description automatically generated with low confidence">
            <a:extLst>
              <a:ext uri="{FF2B5EF4-FFF2-40B4-BE49-F238E27FC236}">
                <a16:creationId xmlns:a16="http://schemas.microsoft.com/office/drawing/2014/main" id="{9DE8F43F-BE7B-B13F-7BD4-7A4F40EC62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50" b="92154" l="4920" r="96988">
                        <a14:foregroundMark x1="8032" y1="47078" x2="13253" y2="59432"/>
                        <a14:foregroundMark x1="27711" y1="48581" x2="31827" y2="51419"/>
                        <a14:foregroundMark x1="23092" y1="42905" x2="24598" y2="41569"/>
                        <a14:foregroundMark x1="18474" y1="81302" x2="16968" y2="73790"/>
                        <a14:foregroundMark x1="29217" y1="67112" x2="31426" y2="80634"/>
                        <a14:foregroundMark x1="26707" y1="70117" x2="34940" y2="78965"/>
                        <a14:foregroundMark x1="30823" y1="64942" x2="31928" y2="80634"/>
                        <a14:foregroundMark x1="35843" y1="66277" x2="36747" y2="85142"/>
                        <a14:foregroundMark x1="39960" y1="77129" x2="47390" y2="85810"/>
                        <a14:foregroundMark x1="28614" y1="63606" x2="32129" y2="78130"/>
                        <a14:foregroundMark x1="31225" y1="66110" x2="31426" y2="73790"/>
                        <a14:foregroundMark x1="32831" y1="59933" x2="32831" y2="67112"/>
                        <a14:foregroundMark x1="31627" y1="59432" x2="32329" y2="70618"/>
                        <a14:foregroundMark x1="32329" y1="62938" x2="32530" y2="73623"/>
                        <a14:foregroundMark x1="32932" y1="63105" x2="32831" y2="75459"/>
                        <a14:foregroundMark x1="32831" y1="75459" x2="32831" y2="75125"/>
                        <a14:foregroundMark x1="31426" y1="62104" x2="31627" y2="77796"/>
                        <a14:foregroundMark x1="31627" y1="72287" x2="31627" y2="72287"/>
                        <a14:foregroundMark x1="30020" y1="66945" x2="31225" y2="68280"/>
                        <a14:foregroundMark x1="31225" y1="68114" x2="31928" y2="68280"/>
                        <a14:foregroundMark x1="33936" y1="68781" x2="34438" y2="70117"/>
                        <a14:foregroundMark x1="48594" y1="73623" x2="52610" y2="63105"/>
                        <a14:foregroundMark x1="48795" y1="25042" x2="48594" y2="38731"/>
                        <a14:foregroundMark x1="55321" y1="27379" x2="57932" y2="33556"/>
                        <a14:foregroundMark x1="53313" y1="91319" x2="53815" y2="75793"/>
                        <a14:foregroundMark x1="43474" y1="79466" x2="48996" y2="65776"/>
                        <a14:foregroundMark x1="65964" y1="89482" x2="73293" y2="64608"/>
                        <a14:foregroundMark x1="74598" y1="92154" x2="71888" y2="76795"/>
                        <a14:foregroundMark x1="25100" y1="69115" x2="32631" y2="68114"/>
                        <a14:foregroundMark x1="5020" y1="58264" x2="12952" y2="67613"/>
                        <a14:foregroundMark x1="8635" y1="45075" x2="9839" y2="58264"/>
                        <a14:foregroundMark x1="69880" y1="51252" x2="70582" y2="56928"/>
                        <a14:foregroundMark x1="89458" y1="48748" x2="94574" y2="57596"/>
                        <a14:foregroundMark x1="73494" y1="69950" x2="75502" y2="72454"/>
                        <a14:foregroundMark x1="75904" y1="70618" x2="75904" y2="73289"/>
                        <a14:foregroundMark x1="40562" y1="45075" x2="40663" y2="46912"/>
                        <a14:foregroundMark x1="21185" y1="78965" x2="22390" y2="84808"/>
                        <a14:foregroundMark x1="85141" y1="87646" x2="86546" y2="84140"/>
                        <a14:backgroundMark x1="24767" y1="83502" x2="24900" y2="84140"/>
                        <a14:backgroundMark x1="21687" y1="68781" x2="23546" y2="77668"/>
                        <a14:backgroundMark x1="38353" y1="63439" x2="39859" y2="63606"/>
                        <a14:backgroundMark x1="45582" y1="63940" x2="45181" y2="63773"/>
                        <a14:backgroundMark x1="45080" y1="64441" x2="45281" y2="65275"/>
                        <a14:backgroundMark x1="59940" y1="65776" x2="58434" y2="71786"/>
                        <a14:backgroundMark x1="64257" y1="62604" x2="65663" y2="63773"/>
                        <a14:backgroundMark x1="77610" y1="68280" x2="79719" y2="69115"/>
                        <a14:backgroundMark x1="78815" y1="73289" x2="76004" y2="83472"/>
                        <a14:backgroundMark x1="76004" y1="83472" x2="77610" y2="78965"/>
                        <a14:backgroundMark x1="96084" y1="59432" x2="96084" y2="62938"/>
                        <a14:backgroundMark x1="95683" y1="57596" x2="95683" y2="59933"/>
                      </a14:backgroundRemoval>
                    </a14:imgEffect>
                  </a14:imgLayer>
                </a14:imgProps>
              </a:ext>
              <a:ext uri="{28A0092B-C50C-407E-A947-70E740481C1C}">
                <a14:useLocalDpi xmlns:a14="http://schemas.microsoft.com/office/drawing/2010/main" val="0"/>
              </a:ext>
            </a:extLst>
          </a:blip>
          <a:stretch>
            <a:fillRect/>
          </a:stretch>
        </p:blipFill>
        <p:spPr>
          <a:xfrm>
            <a:off x="3788488" y="2299716"/>
            <a:ext cx="9031400" cy="5431536"/>
          </a:xfrm>
          <a:prstGeom prst="rect">
            <a:avLst/>
          </a:prstGeom>
        </p:spPr>
      </p:pic>
      <p:sp>
        <p:nvSpPr>
          <p:cNvPr id="9" name="TextBox 8">
            <a:extLst>
              <a:ext uri="{FF2B5EF4-FFF2-40B4-BE49-F238E27FC236}">
                <a16:creationId xmlns:a16="http://schemas.microsoft.com/office/drawing/2014/main" id="{E60FEE01-DEE9-71A7-5B11-B19A305B485E}"/>
              </a:ext>
            </a:extLst>
          </p:cNvPr>
          <p:cNvSpPr txBox="1"/>
          <p:nvPr/>
        </p:nvSpPr>
        <p:spPr>
          <a:xfrm>
            <a:off x="2743200" y="2240280"/>
            <a:ext cx="5057795" cy="1323439"/>
          </a:xfrm>
          <a:prstGeom prst="rect">
            <a:avLst/>
          </a:prstGeom>
          <a:noFill/>
        </p:spPr>
        <p:txBody>
          <a:bodyPr wrap="none" rtlCol="0">
            <a:spAutoFit/>
          </a:bodyPr>
          <a:lstStyle/>
          <a:p>
            <a:r>
              <a:rPr lang="en-US" sz="8000">
                <a:ln w="339725">
                  <a:solidFill>
                    <a:schemeClr val="bg1"/>
                  </a:solidFill>
                </a:ln>
                <a:latin typeface="UTM Cookies" panose="02040603050506020204" pitchFamily="18" charset="0"/>
              </a:rPr>
              <a:t>KHỞI ĐỘNG</a:t>
            </a:r>
          </a:p>
        </p:txBody>
      </p:sp>
      <p:sp>
        <p:nvSpPr>
          <p:cNvPr id="10" name="TextBox 9">
            <a:extLst>
              <a:ext uri="{FF2B5EF4-FFF2-40B4-BE49-F238E27FC236}">
                <a16:creationId xmlns:a16="http://schemas.microsoft.com/office/drawing/2014/main" id="{7DB8FE92-4398-6A18-EB5A-27301BA121A4}"/>
              </a:ext>
            </a:extLst>
          </p:cNvPr>
          <p:cNvSpPr txBox="1"/>
          <p:nvPr/>
        </p:nvSpPr>
        <p:spPr>
          <a:xfrm>
            <a:off x="2743199" y="2240279"/>
            <a:ext cx="5057795" cy="1323439"/>
          </a:xfrm>
          <a:prstGeom prst="rect">
            <a:avLst/>
          </a:prstGeom>
          <a:noFill/>
        </p:spPr>
        <p:txBody>
          <a:bodyPr wrap="none" rtlCol="0">
            <a:spAutoFit/>
          </a:bodyPr>
          <a:lstStyle/>
          <a:p>
            <a:r>
              <a:rPr lang="en-US" sz="8000">
                <a:solidFill>
                  <a:srgbClr val="FF0000"/>
                </a:solidFill>
                <a:latin typeface="UTM Cookies" panose="02040603050506020204" pitchFamily="18" charset="0"/>
              </a:rPr>
              <a:t>KHỞI ĐỘNG</a:t>
            </a:r>
          </a:p>
        </p:txBody>
      </p:sp>
    </p:spTree>
    <p:extLst>
      <p:ext uri="{BB962C8B-B14F-4D97-AF65-F5344CB8AC3E}">
        <p14:creationId xmlns:p14="http://schemas.microsoft.com/office/powerpoint/2010/main" val="3238886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 website&#10;&#10;Description automatically generated">
            <a:extLst>
              <a:ext uri="{FF2B5EF4-FFF2-40B4-BE49-F238E27FC236}">
                <a16:creationId xmlns:a16="http://schemas.microsoft.com/office/drawing/2014/main" id="{33D4D529-F788-043C-2158-D9A34DB0AEB6}"/>
              </a:ext>
            </a:extLst>
          </p:cNvPr>
          <p:cNvPicPr>
            <a:picLocks noChangeAspect="1"/>
          </p:cNvPicPr>
          <p:nvPr/>
        </p:nvPicPr>
        <p:blipFill rotWithShape="1">
          <a:blip r:embed="rId2">
            <a:extLst>
              <a:ext uri="{28A0092B-C50C-407E-A947-70E740481C1C}">
                <a14:useLocalDpi xmlns:a14="http://schemas.microsoft.com/office/drawing/2010/main" val="0"/>
              </a:ext>
            </a:extLst>
          </a:blip>
          <a:srcRect l="46501" t="48592" r="11666" b="22816"/>
          <a:stretch/>
        </p:blipFill>
        <p:spPr>
          <a:xfrm>
            <a:off x="939642" y="28656"/>
            <a:ext cx="10312716" cy="3964849"/>
          </a:xfrm>
          <a:prstGeom prst="rect">
            <a:avLst/>
          </a:prstGeom>
        </p:spPr>
      </p:pic>
      <p:sp>
        <p:nvSpPr>
          <p:cNvPr id="2" name="Speech Bubble: Oval 1">
            <a:extLst>
              <a:ext uri="{FF2B5EF4-FFF2-40B4-BE49-F238E27FC236}">
                <a16:creationId xmlns:a16="http://schemas.microsoft.com/office/drawing/2014/main" id="{898F408B-2F26-F9D3-622B-FCE1767B1CA0}"/>
              </a:ext>
            </a:extLst>
          </p:cNvPr>
          <p:cNvSpPr/>
          <p:nvPr/>
        </p:nvSpPr>
        <p:spPr>
          <a:xfrm>
            <a:off x="223520" y="3810000"/>
            <a:ext cx="3271520" cy="2156968"/>
          </a:xfrm>
          <a:custGeom>
            <a:avLst/>
            <a:gdLst>
              <a:gd name="connsiteX0" fmla="*/ -183729 w 3271520"/>
              <a:gd name="connsiteY0" fmla="*/ 2172584 h 2156968"/>
              <a:gd name="connsiteX1" fmla="*/ 19205 w 3271520"/>
              <a:gd name="connsiteY1" fmla="*/ 1916866 h 2156968"/>
              <a:gd name="connsiteX2" fmla="*/ 239051 w 3271520"/>
              <a:gd name="connsiteY2" fmla="*/ 1639839 h 2156968"/>
              <a:gd name="connsiteX3" fmla="*/ 1118638 w 3271520"/>
              <a:gd name="connsiteY3" fmla="*/ 55311 h 2156968"/>
              <a:gd name="connsiteX4" fmla="*/ 2828921 w 3271520"/>
              <a:gd name="connsiteY4" fmla="*/ 340733 h 2156968"/>
              <a:gd name="connsiteX5" fmla="*/ 2356077 w 3271520"/>
              <a:gd name="connsiteY5" fmla="*/ 2046772 h 2156968"/>
              <a:gd name="connsiteX6" fmla="*/ 659701 w 3271520"/>
              <a:gd name="connsiteY6" fmla="*/ 1943929 h 2156968"/>
              <a:gd name="connsiteX7" fmla="*/ 254855 w 3271520"/>
              <a:gd name="connsiteY7" fmla="*/ 2053683 h 2156968"/>
              <a:gd name="connsiteX8" fmla="*/ -183729 w 3271520"/>
              <a:gd name="connsiteY8" fmla="*/ 2172584 h 215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1520" h="2156968" fill="none" extrusionOk="0">
                <a:moveTo>
                  <a:pt x="-183729" y="2172584"/>
                </a:moveTo>
                <a:cubicBezTo>
                  <a:pt x="-136213" y="2052953"/>
                  <a:pt x="-2761" y="1986512"/>
                  <a:pt x="19205" y="1916866"/>
                </a:cubicBezTo>
                <a:cubicBezTo>
                  <a:pt x="41171" y="1847220"/>
                  <a:pt x="179282" y="1732758"/>
                  <a:pt x="239051" y="1639839"/>
                </a:cubicBezTo>
                <a:cubicBezTo>
                  <a:pt x="-516840" y="1168708"/>
                  <a:pt x="141379" y="21486"/>
                  <a:pt x="1118638" y="55311"/>
                </a:cubicBezTo>
                <a:cubicBezTo>
                  <a:pt x="1679462" y="-154437"/>
                  <a:pt x="2341607" y="-71602"/>
                  <a:pt x="2828921" y="340733"/>
                </a:cubicBezTo>
                <a:cubicBezTo>
                  <a:pt x="3732847" y="727767"/>
                  <a:pt x="3298144" y="1830346"/>
                  <a:pt x="2356077" y="2046772"/>
                </a:cubicBezTo>
                <a:cubicBezTo>
                  <a:pt x="1686506" y="2148064"/>
                  <a:pt x="1187452" y="2257983"/>
                  <a:pt x="659701" y="1943929"/>
                </a:cubicBezTo>
                <a:cubicBezTo>
                  <a:pt x="504593" y="1994507"/>
                  <a:pt x="333929" y="1998779"/>
                  <a:pt x="254855" y="2053683"/>
                </a:cubicBezTo>
                <a:cubicBezTo>
                  <a:pt x="175781" y="2108587"/>
                  <a:pt x="-94740" y="2102797"/>
                  <a:pt x="-183729" y="2172584"/>
                </a:cubicBezTo>
                <a:close/>
              </a:path>
              <a:path w="3271520" h="2156968" stroke="0" extrusionOk="0">
                <a:moveTo>
                  <a:pt x="-183729" y="2172584"/>
                </a:moveTo>
                <a:cubicBezTo>
                  <a:pt x="-88407" y="2043536"/>
                  <a:pt x="-31102" y="2024815"/>
                  <a:pt x="19205" y="1916866"/>
                </a:cubicBezTo>
                <a:cubicBezTo>
                  <a:pt x="69513" y="1808917"/>
                  <a:pt x="209824" y="1716070"/>
                  <a:pt x="239051" y="1639839"/>
                </a:cubicBezTo>
                <a:cubicBezTo>
                  <a:pt x="-360972" y="1151675"/>
                  <a:pt x="216837" y="102872"/>
                  <a:pt x="1118638" y="55311"/>
                </a:cubicBezTo>
                <a:cubicBezTo>
                  <a:pt x="1738358" y="-49175"/>
                  <a:pt x="2422928" y="34271"/>
                  <a:pt x="2828921" y="340733"/>
                </a:cubicBezTo>
                <a:cubicBezTo>
                  <a:pt x="3585595" y="667088"/>
                  <a:pt x="3233454" y="1896092"/>
                  <a:pt x="2356077" y="2046772"/>
                </a:cubicBezTo>
                <a:cubicBezTo>
                  <a:pt x="1824331" y="2193530"/>
                  <a:pt x="1106003" y="2186940"/>
                  <a:pt x="659701" y="1943929"/>
                </a:cubicBezTo>
                <a:cubicBezTo>
                  <a:pt x="545092" y="1999118"/>
                  <a:pt x="356158" y="2006214"/>
                  <a:pt x="254855" y="2053683"/>
                </a:cubicBezTo>
                <a:cubicBezTo>
                  <a:pt x="153552" y="2101153"/>
                  <a:pt x="-10596" y="2097999"/>
                  <a:pt x="-183729" y="2172584"/>
                </a:cubicBezTo>
                <a:close/>
              </a:path>
            </a:pathLst>
          </a:custGeom>
          <a:solidFill>
            <a:srgbClr val="FFFF00"/>
          </a:solidFill>
          <a:ln w="19050">
            <a:solidFill>
              <a:schemeClr val="tx2">
                <a:lumMod val="50000"/>
              </a:schemeClr>
            </a:solidFill>
            <a:extLst>
              <a:ext uri="{C807C97D-BFC1-408E-A445-0C87EB9F89A2}">
                <ask:lineSketchStyleProps xmlns:ask="http://schemas.microsoft.com/office/drawing/2018/sketchyshapes" sd="1306823117">
                  <a:prstGeom prst="wedgeEllipseCallout">
                    <a:avLst>
                      <a:gd name="adj1" fmla="val -55616"/>
                      <a:gd name="adj2" fmla="val 50724"/>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FF0000"/>
                </a:solidFill>
                <a:latin typeface="Calibri" panose="020F0502020204030204" pitchFamily="34" charset="0"/>
                <a:ea typeface="Calibri" panose="020F0502020204030204" pitchFamily="34" charset="0"/>
                <a:cs typeface="Calibri" panose="020F0502020204030204" pitchFamily="34" charset="0"/>
              </a:rPr>
              <a:t>Các bước xử lí bất hòa với bạn bè</a:t>
            </a:r>
            <a:endParaRPr lang="en-US" sz="3600" b="1">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56B7B572-0D1A-B8BE-D593-693925DE3018}"/>
              </a:ext>
            </a:extLst>
          </p:cNvPr>
          <p:cNvSpPr/>
          <p:nvPr/>
        </p:nvSpPr>
        <p:spPr>
          <a:xfrm>
            <a:off x="3764437" y="4344543"/>
            <a:ext cx="3835243" cy="1087882"/>
          </a:xfrm>
          <a:prstGeom prst="roundRect">
            <a:avLst/>
          </a:prstGeom>
          <a:solidFill>
            <a:schemeClr val="accent4">
              <a:lumMod val="20000"/>
              <a:lumOff val="80000"/>
            </a:schemeClr>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    Kiềm chế cảm xúc tiêu cực, giữ bình tĩnh</a:t>
            </a:r>
          </a:p>
        </p:txBody>
      </p:sp>
      <p:sp>
        <p:nvSpPr>
          <p:cNvPr id="4" name="Rectangle: Rounded Corners 3">
            <a:extLst>
              <a:ext uri="{FF2B5EF4-FFF2-40B4-BE49-F238E27FC236}">
                <a16:creationId xmlns:a16="http://schemas.microsoft.com/office/drawing/2014/main" id="{58A628E5-8F9C-B4D9-BA6E-BBC4782639E3}"/>
              </a:ext>
            </a:extLst>
          </p:cNvPr>
          <p:cNvSpPr/>
          <p:nvPr/>
        </p:nvSpPr>
        <p:spPr>
          <a:xfrm>
            <a:off x="7977922" y="4306605"/>
            <a:ext cx="3990558" cy="1259841"/>
          </a:xfrm>
          <a:prstGeom prst="roundRect">
            <a:avLst/>
          </a:prstGeom>
          <a:solidFill>
            <a:schemeClr val="accent4">
              <a:lumMod val="20000"/>
              <a:lumOff val="80000"/>
            </a:schemeClr>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     Liệt kê cách giải quyết vấn đề (lời nói, việc làm cụ thể).</a:t>
            </a:r>
          </a:p>
        </p:txBody>
      </p:sp>
      <p:sp>
        <p:nvSpPr>
          <p:cNvPr id="5" name="Rectangle: Rounded Corners 4">
            <a:extLst>
              <a:ext uri="{FF2B5EF4-FFF2-40B4-BE49-F238E27FC236}">
                <a16:creationId xmlns:a16="http://schemas.microsoft.com/office/drawing/2014/main" id="{7FC937A9-B4C0-F391-8B31-E32A4EA60F08}"/>
              </a:ext>
            </a:extLst>
          </p:cNvPr>
          <p:cNvSpPr/>
          <p:nvPr/>
        </p:nvSpPr>
        <p:spPr>
          <a:xfrm>
            <a:off x="3815236" y="5604383"/>
            <a:ext cx="4546443" cy="1087882"/>
          </a:xfrm>
          <a:prstGeom prst="roundRect">
            <a:avLst/>
          </a:prstGeom>
          <a:solidFill>
            <a:schemeClr val="accent4">
              <a:lumMod val="20000"/>
              <a:lumOff val="80000"/>
            </a:schemeClr>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    Chọn cách giải quyết phù hợp nhất và thực hiện.</a:t>
            </a:r>
          </a:p>
        </p:txBody>
      </p:sp>
      <p:pic>
        <p:nvPicPr>
          <p:cNvPr id="6" name="Picture 23">
            <a:extLst>
              <a:ext uri="{FF2B5EF4-FFF2-40B4-BE49-F238E27FC236}">
                <a16:creationId xmlns:a16="http://schemas.microsoft.com/office/drawing/2014/main" id="{0492B9F3-E991-B669-2BCC-F4A9D8B596E8}"/>
              </a:ext>
            </a:extLst>
          </p:cNvPr>
          <p:cNvPicPr>
            <a:picLocks noChangeAspect="1"/>
          </p:cNvPicPr>
          <p:nvPr/>
        </p:nvPicPr>
        <p:blipFill>
          <a:blip r:embed="rId3"/>
          <a:srcRect/>
          <a:stretch>
            <a:fillRect/>
          </a:stretch>
        </p:blipFill>
        <p:spPr>
          <a:xfrm>
            <a:off x="3567542" y="4135207"/>
            <a:ext cx="653782" cy="753277"/>
          </a:xfrm>
          <a:prstGeom prst="rect">
            <a:avLst/>
          </a:prstGeom>
        </p:spPr>
      </p:pic>
      <p:pic>
        <p:nvPicPr>
          <p:cNvPr id="9" name="Picture 25">
            <a:extLst>
              <a:ext uri="{FF2B5EF4-FFF2-40B4-BE49-F238E27FC236}">
                <a16:creationId xmlns:a16="http://schemas.microsoft.com/office/drawing/2014/main" id="{1BDC28F8-72B1-95C4-433A-7933A0B76225}"/>
              </a:ext>
            </a:extLst>
          </p:cNvPr>
          <p:cNvPicPr>
            <a:picLocks noChangeAspect="1"/>
          </p:cNvPicPr>
          <p:nvPr/>
        </p:nvPicPr>
        <p:blipFill>
          <a:blip r:embed="rId4"/>
          <a:srcRect/>
          <a:stretch>
            <a:fillRect/>
          </a:stretch>
        </p:blipFill>
        <p:spPr>
          <a:xfrm>
            <a:off x="7712590" y="4191244"/>
            <a:ext cx="757379" cy="753277"/>
          </a:xfrm>
          <a:prstGeom prst="rect">
            <a:avLst/>
          </a:prstGeom>
        </p:spPr>
      </p:pic>
      <p:pic>
        <p:nvPicPr>
          <p:cNvPr id="11" name="Picture 28">
            <a:extLst>
              <a:ext uri="{FF2B5EF4-FFF2-40B4-BE49-F238E27FC236}">
                <a16:creationId xmlns:a16="http://schemas.microsoft.com/office/drawing/2014/main" id="{6A58D734-5D1D-5708-85A0-A49E7D3EDFBA}"/>
              </a:ext>
            </a:extLst>
          </p:cNvPr>
          <p:cNvPicPr>
            <a:picLocks noChangeAspect="1"/>
          </p:cNvPicPr>
          <p:nvPr/>
        </p:nvPicPr>
        <p:blipFill>
          <a:blip r:embed="rId5"/>
          <a:srcRect/>
          <a:stretch>
            <a:fillRect/>
          </a:stretch>
        </p:blipFill>
        <p:spPr>
          <a:xfrm>
            <a:off x="3496368" y="5528510"/>
            <a:ext cx="796130" cy="789496"/>
          </a:xfrm>
          <a:prstGeom prst="rect">
            <a:avLst/>
          </a:prstGeom>
        </p:spPr>
      </p:pic>
    </p:spTree>
    <p:extLst>
      <p:ext uri="{BB962C8B-B14F-4D97-AF65-F5344CB8AC3E}">
        <p14:creationId xmlns:p14="http://schemas.microsoft.com/office/powerpoint/2010/main" val="42724733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a:extLst>
              <a:ext uri="{FF2B5EF4-FFF2-40B4-BE49-F238E27FC236}">
                <a16:creationId xmlns:a16="http://schemas.microsoft.com/office/drawing/2014/main" id="{45B01339-BA48-7148-DDF3-BE53CA16ACA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6377049" cy="6121967"/>
          </a:xfrm>
          <a:prstGeom prst="rect">
            <a:avLst/>
          </a:prstGeom>
        </p:spPr>
      </p:pic>
      <p:pic>
        <p:nvPicPr>
          <p:cNvPr id="6" name="Picture 5" descr="A picture containing toy, clipart&#10;&#10;Description automatically generated">
            <a:extLst>
              <a:ext uri="{FF2B5EF4-FFF2-40B4-BE49-F238E27FC236}">
                <a16:creationId xmlns:a16="http://schemas.microsoft.com/office/drawing/2014/main" id="{511D2759-E1C0-C81E-C1B8-BF022BE0F68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5075" b="95067" l="9907" r="89770">
                        <a14:foregroundMark x1="45896" y1="55196" x2="53902" y2="57461"/>
                        <a14:foregroundMark x1="77922" y1="55075" x2="78569" y2="59725"/>
                        <a14:foregroundMark x1="70441" y1="66923" x2="79903" y2="74808"/>
                        <a14:foregroundMark x1="51638" y1="66923" x2="49656" y2="73595"/>
                        <a14:foregroundMark x1="49656" y1="73595" x2="49656" y2="73595"/>
                      </a14:backgroundRemoval>
                    </a14:imgEffect>
                  </a14:imgLayer>
                </a14:imgProps>
              </a:ext>
              <a:ext uri="{28A0092B-C50C-407E-A947-70E740481C1C}">
                <a14:useLocalDpi xmlns:a14="http://schemas.microsoft.com/office/drawing/2010/main" val="0"/>
              </a:ext>
            </a:extLst>
          </a:blip>
          <a:srcRect l="1" t="50800" r="222"/>
          <a:stretch/>
        </p:blipFill>
        <p:spPr>
          <a:xfrm>
            <a:off x="3885388" y="3526971"/>
            <a:ext cx="9342180" cy="4606589"/>
          </a:xfrm>
          <a:prstGeom prst="rect">
            <a:avLst/>
          </a:prstGeom>
        </p:spPr>
      </p:pic>
      <p:sp>
        <p:nvSpPr>
          <p:cNvPr id="3" name="TextBox 2">
            <a:extLst>
              <a:ext uri="{FF2B5EF4-FFF2-40B4-BE49-F238E27FC236}">
                <a16:creationId xmlns:a16="http://schemas.microsoft.com/office/drawing/2014/main" id="{360745F5-9927-CD96-310C-769B6329CB92}"/>
              </a:ext>
            </a:extLst>
          </p:cNvPr>
          <p:cNvSpPr txBox="1"/>
          <p:nvPr/>
        </p:nvSpPr>
        <p:spPr>
          <a:xfrm>
            <a:off x="971796" y="1793371"/>
            <a:ext cx="4047903"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FF0000"/>
                </a:solidFill>
                <a:effectLst/>
                <a:uLnTx/>
                <a:uFillTx/>
                <a:latin typeface="LNTH-LuoLuoNotangYuanTi 1" pitchFamily="2" charset="-128"/>
                <a:ea typeface="LNTH-LuoLuoNotangYuanTi 1" pitchFamily="2" charset="-128"/>
                <a:cs typeface="LNTH-LuoLuoNotangYuanTi 1" pitchFamily="2" charset="-128"/>
              </a:rPr>
              <a:t>Hoạt</a:t>
            </a:r>
            <a:r>
              <a:rPr kumimoji="0" lang="en-US" sz="6600" b="0" i="0" u="none" strike="noStrike" kern="1200" cap="none" spc="0" normalizeH="0" baseline="0" noProof="0" dirty="0">
                <a:ln>
                  <a:noFill/>
                </a:ln>
                <a:solidFill>
                  <a:srgbClr val="FF0000"/>
                </a:solidFill>
                <a:effectLst/>
                <a:uLnTx/>
                <a:uFillTx/>
                <a:latin typeface="LNTH-LuoLuoNotangYuanTi 1" pitchFamily="2" charset="-128"/>
                <a:ea typeface="LNTH-LuoLuoNotangYuanTi 1" pitchFamily="2" charset="-128"/>
                <a:cs typeface="LNTH-LuoLuoNotangYuanTi 1" pitchFamily="2" charset="-128"/>
              </a:rPr>
              <a:t> </a:t>
            </a:r>
            <a:r>
              <a:rPr kumimoji="0" lang="en-US" sz="6600" b="0" i="0" u="none" strike="noStrike" kern="1200" cap="none" spc="0" normalizeH="0" baseline="0" noProof="0" dirty="0" err="1">
                <a:ln>
                  <a:noFill/>
                </a:ln>
                <a:solidFill>
                  <a:srgbClr val="FF0000"/>
                </a:solidFill>
                <a:effectLst/>
                <a:uLnTx/>
                <a:uFillTx/>
                <a:latin typeface="LNTH-LuoLuoNotangYuanTi 1" pitchFamily="2" charset="-128"/>
                <a:ea typeface="LNTH-LuoLuoNotangYuanTi 1" pitchFamily="2" charset="-128"/>
                <a:cs typeface="LNTH-LuoLuoNotangYuanTi 1" pitchFamily="2" charset="-128"/>
              </a:rPr>
              <a:t>động</a:t>
            </a:r>
            <a:r>
              <a:rPr kumimoji="0" lang="en-US" sz="6600" b="0" i="0" u="none" strike="noStrike" kern="1200" cap="none" spc="0" normalizeH="0" baseline="0" noProof="0" dirty="0">
                <a:ln>
                  <a:noFill/>
                </a:ln>
                <a:solidFill>
                  <a:srgbClr val="FF0000"/>
                </a:solidFill>
                <a:effectLst/>
                <a:uLnTx/>
                <a:uFillTx/>
                <a:latin typeface="LNTH-LuoLuoNotangYuanTi 1" pitchFamily="2" charset="-128"/>
                <a:ea typeface="LNTH-LuoLuoNotangYuanTi 1" pitchFamily="2" charset="-128"/>
                <a:cs typeface="LNTH-LuoLuoNotangYuanTi 1" pitchFamily="2" charset="-128"/>
              </a:rPr>
              <a:t> 4</a:t>
            </a:r>
          </a:p>
        </p:txBody>
      </p:sp>
      <p:sp>
        <p:nvSpPr>
          <p:cNvPr id="4" name="TextBox 3">
            <a:extLst>
              <a:ext uri="{FF2B5EF4-FFF2-40B4-BE49-F238E27FC236}">
                <a16:creationId xmlns:a16="http://schemas.microsoft.com/office/drawing/2014/main" id="{EE89C469-4A43-A9F2-83F9-10DD04392DE8}"/>
              </a:ext>
            </a:extLst>
          </p:cNvPr>
          <p:cNvSpPr txBox="1"/>
          <p:nvPr/>
        </p:nvSpPr>
        <p:spPr>
          <a:xfrm>
            <a:off x="490129" y="2698156"/>
            <a:ext cx="518931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black"/>
                </a:solidFill>
                <a:effectLst/>
                <a:uLnTx/>
                <a:uFillTx/>
                <a:latin typeface="#9Slide05 SVNClementine" panose="020F0502020204030203" pitchFamily="34" charset="0"/>
                <a:ea typeface="+mn-ea"/>
                <a:cs typeface="+mn-cs"/>
              </a:rPr>
              <a:t>Kể chuyện theo tranh</a:t>
            </a:r>
          </a:p>
        </p:txBody>
      </p:sp>
    </p:spTree>
    <p:extLst>
      <p:ext uri="{BB962C8B-B14F-4D97-AF65-F5344CB8AC3E}">
        <p14:creationId xmlns:p14="http://schemas.microsoft.com/office/powerpoint/2010/main" val="3597015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3">
            <a:extLst>
              <a:ext uri="{FF2B5EF4-FFF2-40B4-BE49-F238E27FC236}">
                <a16:creationId xmlns:a16="http://schemas.microsoft.com/office/drawing/2014/main" id="{9A51B788-185F-4521-FCFF-1919AB1D180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05746" y="193040"/>
            <a:ext cx="8928013" cy="1316883"/>
          </a:xfrm>
          <a:prstGeom prst="rect">
            <a:avLst/>
          </a:prstGeom>
        </p:spPr>
      </p:pic>
      <p:sp>
        <p:nvSpPr>
          <p:cNvPr id="10" name="TextBox 9">
            <a:extLst>
              <a:ext uri="{FF2B5EF4-FFF2-40B4-BE49-F238E27FC236}">
                <a16:creationId xmlns:a16="http://schemas.microsoft.com/office/drawing/2014/main" id="{CFDA3445-6A48-E99E-C7B0-1544B7408834}"/>
              </a:ext>
            </a:extLst>
          </p:cNvPr>
          <p:cNvSpPr txBox="1"/>
          <p:nvPr/>
        </p:nvSpPr>
        <p:spPr>
          <a:xfrm>
            <a:off x="2308768" y="264160"/>
            <a:ext cx="872499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9Slide05 SVNClementine" panose="020F0502020204030203" pitchFamily="34" charset="0"/>
                <a:ea typeface="+mn-ea"/>
                <a:cs typeface="+mn-cs"/>
              </a:rPr>
              <a:t>Kể chuyện theo tranh</a:t>
            </a:r>
          </a:p>
        </p:txBody>
      </p:sp>
      <p:pic>
        <p:nvPicPr>
          <p:cNvPr id="13" name="Picture 12" descr="Graphical user interface, text, application&#10;&#10;Description automatically generated">
            <a:extLst>
              <a:ext uri="{FF2B5EF4-FFF2-40B4-BE49-F238E27FC236}">
                <a16:creationId xmlns:a16="http://schemas.microsoft.com/office/drawing/2014/main" id="{3498B9EB-92A2-3B1A-A852-3C4DB678B377}"/>
              </a:ext>
            </a:extLst>
          </p:cNvPr>
          <p:cNvPicPr>
            <a:picLocks noChangeAspect="1"/>
          </p:cNvPicPr>
          <p:nvPr/>
        </p:nvPicPr>
        <p:blipFill rotWithShape="1">
          <a:blip r:embed="rId4">
            <a:extLst>
              <a:ext uri="{28A0092B-C50C-407E-A947-70E740481C1C}">
                <a14:useLocalDpi xmlns:a14="http://schemas.microsoft.com/office/drawing/2010/main" val="0"/>
              </a:ext>
            </a:extLst>
          </a:blip>
          <a:srcRect l="33415" t="24001" r="44002" b="35852"/>
          <a:stretch/>
        </p:blipFill>
        <p:spPr>
          <a:xfrm>
            <a:off x="9302792" y="1581043"/>
            <a:ext cx="2753360" cy="27533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Graphical user interface, text, application&#10;&#10;Description automatically generated">
            <a:extLst>
              <a:ext uri="{FF2B5EF4-FFF2-40B4-BE49-F238E27FC236}">
                <a16:creationId xmlns:a16="http://schemas.microsoft.com/office/drawing/2014/main" id="{26D60F39-2F49-7625-EEF8-1794DC056D2D}"/>
              </a:ext>
            </a:extLst>
          </p:cNvPr>
          <p:cNvPicPr>
            <a:picLocks noChangeAspect="1"/>
          </p:cNvPicPr>
          <p:nvPr/>
        </p:nvPicPr>
        <p:blipFill rotWithShape="1">
          <a:blip r:embed="rId4">
            <a:extLst>
              <a:ext uri="{28A0092B-C50C-407E-A947-70E740481C1C}">
                <a14:useLocalDpi xmlns:a14="http://schemas.microsoft.com/office/drawing/2010/main" val="0"/>
              </a:ext>
            </a:extLst>
          </a:blip>
          <a:srcRect l="9082" t="24149" r="67668" b="37037"/>
          <a:stretch/>
        </p:blipFill>
        <p:spPr>
          <a:xfrm>
            <a:off x="6278880" y="3540420"/>
            <a:ext cx="2834640" cy="27533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descr="Graphical user interface, application&#10;&#10;Description automatically generated">
            <a:extLst>
              <a:ext uri="{FF2B5EF4-FFF2-40B4-BE49-F238E27FC236}">
                <a16:creationId xmlns:a16="http://schemas.microsoft.com/office/drawing/2014/main" id="{474F3A0F-0C87-B6BB-E033-E0AB2E318B74}"/>
              </a:ext>
            </a:extLst>
          </p:cNvPr>
          <p:cNvPicPr>
            <a:picLocks noChangeAspect="1"/>
          </p:cNvPicPr>
          <p:nvPr/>
        </p:nvPicPr>
        <p:blipFill rotWithShape="1">
          <a:blip r:embed="rId5">
            <a:extLst>
              <a:ext uri="{28A0092B-C50C-407E-A947-70E740481C1C}">
                <a14:useLocalDpi xmlns:a14="http://schemas.microsoft.com/office/drawing/2010/main" val="0"/>
              </a:ext>
            </a:extLst>
          </a:blip>
          <a:srcRect l="33416" t="34667" r="44001" b="25333"/>
          <a:stretch/>
        </p:blipFill>
        <p:spPr>
          <a:xfrm>
            <a:off x="3204168" y="3540420"/>
            <a:ext cx="2753360" cy="27431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descr="Graphical user interface, application&#10;&#10;Description automatically generated">
            <a:extLst>
              <a:ext uri="{FF2B5EF4-FFF2-40B4-BE49-F238E27FC236}">
                <a16:creationId xmlns:a16="http://schemas.microsoft.com/office/drawing/2014/main" id="{D6F6252F-2BA2-F347-1F5C-487D3D2D4DE6}"/>
              </a:ext>
            </a:extLst>
          </p:cNvPr>
          <p:cNvPicPr>
            <a:picLocks noChangeAspect="1"/>
          </p:cNvPicPr>
          <p:nvPr/>
        </p:nvPicPr>
        <p:blipFill rotWithShape="1">
          <a:blip r:embed="rId5">
            <a:extLst>
              <a:ext uri="{28A0092B-C50C-407E-A947-70E740481C1C}">
                <a14:useLocalDpi xmlns:a14="http://schemas.microsoft.com/office/drawing/2010/main" val="0"/>
              </a:ext>
            </a:extLst>
          </a:blip>
          <a:srcRect l="9082" t="33482" r="67251" b="26371"/>
          <a:stretch/>
        </p:blipFill>
        <p:spPr>
          <a:xfrm>
            <a:off x="135848" y="1727199"/>
            <a:ext cx="2885440" cy="27533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Cloud 17">
            <a:extLst>
              <a:ext uri="{FF2B5EF4-FFF2-40B4-BE49-F238E27FC236}">
                <a16:creationId xmlns:a16="http://schemas.microsoft.com/office/drawing/2014/main" id="{582BA1C4-AA6B-42CA-B5B2-E338A5D4C315}"/>
              </a:ext>
            </a:extLst>
          </p:cNvPr>
          <p:cNvSpPr/>
          <p:nvPr/>
        </p:nvSpPr>
        <p:spPr>
          <a:xfrm>
            <a:off x="3953552" y="1487233"/>
            <a:ext cx="4826000" cy="1941767"/>
          </a:xfrm>
          <a:prstGeom prst="cloud">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UTM Cookies" panose="02040603050506020204" pitchFamily="18" charset="0"/>
              </a:rPr>
              <a:t>THẢO LUẬN NHÓM</a:t>
            </a:r>
          </a:p>
        </p:txBody>
      </p:sp>
    </p:spTree>
    <p:extLst>
      <p:ext uri="{BB962C8B-B14F-4D97-AF65-F5344CB8AC3E}">
        <p14:creationId xmlns:p14="http://schemas.microsoft.com/office/powerpoint/2010/main" val="39166054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ppt_w</p:attrName>
                                        </p:attrNameLst>
                                      </p:cBhvr>
                                      <p:tavLst>
                                        <p:tav tm="0" fmla="#ppt_w*sin(2.5*pi*$)">
                                          <p:val>
                                            <p:fltVal val="0"/>
                                          </p:val>
                                        </p:tav>
                                        <p:tav tm="100000">
                                          <p:val>
                                            <p:fltVal val="1"/>
                                          </p:val>
                                        </p:tav>
                                      </p:tavLst>
                                    </p:anim>
                                    <p:anim calcmode="lin" valueType="num">
                                      <p:cBhvr>
                                        <p:cTn id="19" dur="2000" fill="hold"/>
                                        <p:tgtEl>
                                          <p:spTgt spid="17"/>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2000"/>
                                        <p:tgtEl>
                                          <p:spTgt spid="16"/>
                                        </p:tgtEl>
                                      </p:cBhvr>
                                    </p:animEffect>
                                    <p:anim calcmode="lin" valueType="num">
                                      <p:cBhvr>
                                        <p:cTn id="23" dur="2000" fill="hold"/>
                                        <p:tgtEl>
                                          <p:spTgt spid="16"/>
                                        </p:tgtEl>
                                        <p:attrNameLst>
                                          <p:attrName>ppt_w</p:attrName>
                                        </p:attrNameLst>
                                      </p:cBhvr>
                                      <p:tavLst>
                                        <p:tav tm="0" fmla="#ppt_w*sin(2.5*pi*$)">
                                          <p:val>
                                            <p:fltVal val="0"/>
                                          </p:val>
                                        </p:tav>
                                        <p:tav tm="100000">
                                          <p:val>
                                            <p:fltVal val="1"/>
                                          </p:val>
                                        </p:tav>
                                      </p:tavLst>
                                    </p:anim>
                                    <p:anim calcmode="lin" valueType="num">
                                      <p:cBhvr>
                                        <p:cTn id="24" dur="2000" fill="hold"/>
                                        <p:tgtEl>
                                          <p:spTgt spid="16"/>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000"/>
                                        <p:tgtEl>
                                          <p:spTgt spid="14"/>
                                        </p:tgtEl>
                                      </p:cBhvr>
                                    </p:animEffect>
                                    <p:anim calcmode="lin" valueType="num">
                                      <p:cBhvr>
                                        <p:cTn id="28" dur="2000" fill="hold"/>
                                        <p:tgtEl>
                                          <p:spTgt spid="14"/>
                                        </p:tgtEl>
                                        <p:attrNameLst>
                                          <p:attrName>ppt_w</p:attrName>
                                        </p:attrNameLst>
                                      </p:cBhvr>
                                      <p:tavLst>
                                        <p:tav tm="0" fmla="#ppt_w*sin(2.5*pi*$)">
                                          <p:val>
                                            <p:fltVal val="0"/>
                                          </p:val>
                                        </p:tav>
                                        <p:tav tm="100000">
                                          <p:val>
                                            <p:fltVal val="1"/>
                                          </p:val>
                                        </p:tav>
                                      </p:tavLst>
                                    </p:anim>
                                    <p:anim calcmode="lin" valueType="num">
                                      <p:cBhvr>
                                        <p:cTn id="29" dur="2000" fill="hold"/>
                                        <p:tgtEl>
                                          <p:spTgt spid="14"/>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2000"/>
                                        <p:tgtEl>
                                          <p:spTgt spid="13"/>
                                        </p:tgtEl>
                                      </p:cBhvr>
                                    </p:animEffect>
                                    <p:anim calcmode="lin" valueType="num">
                                      <p:cBhvr>
                                        <p:cTn id="33" dur="2000" fill="hold"/>
                                        <p:tgtEl>
                                          <p:spTgt spid="13"/>
                                        </p:tgtEl>
                                        <p:attrNameLst>
                                          <p:attrName>ppt_w</p:attrName>
                                        </p:attrNameLst>
                                      </p:cBhvr>
                                      <p:tavLst>
                                        <p:tav tm="0" fmla="#ppt_w*sin(2.5*pi*$)">
                                          <p:val>
                                            <p:fltVal val="0"/>
                                          </p:val>
                                        </p:tav>
                                        <p:tav tm="100000">
                                          <p:val>
                                            <p:fltVal val="1"/>
                                          </p:val>
                                        </p:tav>
                                      </p:tavLst>
                                    </p:anim>
                                    <p:anim calcmode="lin" valueType="num">
                                      <p:cBhvr>
                                        <p:cTn id="34"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3">
            <a:extLst>
              <a:ext uri="{FF2B5EF4-FFF2-40B4-BE49-F238E27FC236}">
                <a16:creationId xmlns:a16="http://schemas.microsoft.com/office/drawing/2014/main" id="{9A51B788-185F-4521-FCFF-1919AB1D180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05746" y="193040"/>
            <a:ext cx="8928013" cy="1316883"/>
          </a:xfrm>
          <a:prstGeom prst="rect">
            <a:avLst/>
          </a:prstGeom>
        </p:spPr>
      </p:pic>
      <p:sp>
        <p:nvSpPr>
          <p:cNvPr id="10" name="TextBox 9">
            <a:extLst>
              <a:ext uri="{FF2B5EF4-FFF2-40B4-BE49-F238E27FC236}">
                <a16:creationId xmlns:a16="http://schemas.microsoft.com/office/drawing/2014/main" id="{CFDA3445-6A48-E99E-C7B0-1544B7408834}"/>
              </a:ext>
            </a:extLst>
          </p:cNvPr>
          <p:cNvSpPr txBox="1"/>
          <p:nvPr/>
        </p:nvSpPr>
        <p:spPr>
          <a:xfrm>
            <a:off x="2308768" y="264160"/>
            <a:ext cx="872499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9Slide05 SVNClementine" panose="020F0502020204030203" pitchFamily="34" charset="0"/>
                <a:ea typeface="+mn-ea"/>
                <a:cs typeface="+mn-cs"/>
              </a:rPr>
              <a:t>Kể chuyện theo tranh</a:t>
            </a:r>
          </a:p>
        </p:txBody>
      </p:sp>
      <p:pic>
        <p:nvPicPr>
          <p:cNvPr id="13" name="Picture 12" descr="Graphical user interface, text, application&#10;&#10;Description automatically generated">
            <a:extLst>
              <a:ext uri="{FF2B5EF4-FFF2-40B4-BE49-F238E27FC236}">
                <a16:creationId xmlns:a16="http://schemas.microsoft.com/office/drawing/2014/main" id="{3498B9EB-92A2-3B1A-A852-3C4DB678B377}"/>
              </a:ext>
            </a:extLst>
          </p:cNvPr>
          <p:cNvPicPr>
            <a:picLocks noChangeAspect="1"/>
          </p:cNvPicPr>
          <p:nvPr/>
        </p:nvPicPr>
        <p:blipFill rotWithShape="1">
          <a:blip r:embed="rId4">
            <a:extLst>
              <a:ext uri="{28A0092B-C50C-407E-A947-70E740481C1C}">
                <a14:useLocalDpi xmlns:a14="http://schemas.microsoft.com/office/drawing/2010/main" val="0"/>
              </a:ext>
            </a:extLst>
          </a:blip>
          <a:srcRect l="33415" t="24001" r="44002" b="35852"/>
          <a:stretch/>
        </p:blipFill>
        <p:spPr>
          <a:xfrm>
            <a:off x="9302792" y="1581043"/>
            <a:ext cx="2753360" cy="27533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Graphical user interface, text, application&#10;&#10;Description automatically generated">
            <a:extLst>
              <a:ext uri="{FF2B5EF4-FFF2-40B4-BE49-F238E27FC236}">
                <a16:creationId xmlns:a16="http://schemas.microsoft.com/office/drawing/2014/main" id="{26D60F39-2F49-7625-EEF8-1794DC056D2D}"/>
              </a:ext>
            </a:extLst>
          </p:cNvPr>
          <p:cNvPicPr>
            <a:picLocks noChangeAspect="1"/>
          </p:cNvPicPr>
          <p:nvPr/>
        </p:nvPicPr>
        <p:blipFill rotWithShape="1">
          <a:blip r:embed="rId4">
            <a:extLst>
              <a:ext uri="{28A0092B-C50C-407E-A947-70E740481C1C}">
                <a14:useLocalDpi xmlns:a14="http://schemas.microsoft.com/office/drawing/2010/main" val="0"/>
              </a:ext>
            </a:extLst>
          </a:blip>
          <a:srcRect l="9082" t="24149" r="67668" b="37037"/>
          <a:stretch/>
        </p:blipFill>
        <p:spPr>
          <a:xfrm>
            <a:off x="6278880" y="3540420"/>
            <a:ext cx="2834640" cy="27533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descr="Graphical user interface, application&#10;&#10;Description automatically generated">
            <a:extLst>
              <a:ext uri="{FF2B5EF4-FFF2-40B4-BE49-F238E27FC236}">
                <a16:creationId xmlns:a16="http://schemas.microsoft.com/office/drawing/2014/main" id="{474F3A0F-0C87-B6BB-E033-E0AB2E318B74}"/>
              </a:ext>
            </a:extLst>
          </p:cNvPr>
          <p:cNvPicPr>
            <a:picLocks noChangeAspect="1"/>
          </p:cNvPicPr>
          <p:nvPr/>
        </p:nvPicPr>
        <p:blipFill rotWithShape="1">
          <a:blip r:embed="rId5">
            <a:extLst>
              <a:ext uri="{28A0092B-C50C-407E-A947-70E740481C1C}">
                <a14:useLocalDpi xmlns:a14="http://schemas.microsoft.com/office/drawing/2010/main" val="0"/>
              </a:ext>
            </a:extLst>
          </a:blip>
          <a:srcRect l="33416" t="34667" r="44001" b="25333"/>
          <a:stretch/>
        </p:blipFill>
        <p:spPr>
          <a:xfrm>
            <a:off x="3204168" y="3540420"/>
            <a:ext cx="2753360" cy="27431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descr="Graphical user interface, application&#10;&#10;Description automatically generated">
            <a:extLst>
              <a:ext uri="{FF2B5EF4-FFF2-40B4-BE49-F238E27FC236}">
                <a16:creationId xmlns:a16="http://schemas.microsoft.com/office/drawing/2014/main" id="{D6F6252F-2BA2-F347-1F5C-487D3D2D4DE6}"/>
              </a:ext>
            </a:extLst>
          </p:cNvPr>
          <p:cNvPicPr>
            <a:picLocks noChangeAspect="1"/>
          </p:cNvPicPr>
          <p:nvPr/>
        </p:nvPicPr>
        <p:blipFill rotWithShape="1">
          <a:blip r:embed="rId5">
            <a:extLst>
              <a:ext uri="{28A0092B-C50C-407E-A947-70E740481C1C}">
                <a14:useLocalDpi xmlns:a14="http://schemas.microsoft.com/office/drawing/2010/main" val="0"/>
              </a:ext>
            </a:extLst>
          </a:blip>
          <a:srcRect l="9082" t="33482" r="67251" b="26371"/>
          <a:stretch/>
        </p:blipFill>
        <p:spPr>
          <a:xfrm>
            <a:off x="135848" y="1727199"/>
            <a:ext cx="2885440" cy="27533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Cloud 17">
            <a:extLst>
              <a:ext uri="{FF2B5EF4-FFF2-40B4-BE49-F238E27FC236}">
                <a16:creationId xmlns:a16="http://schemas.microsoft.com/office/drawing/2014/main" id="{582BA1C4-AA6B-42CA-B5B2-E338A5D4C315}"/>
              </a:ext>
            </a:extLst>
          </p:cNvPr>
          <p:cNvSpPr/>
          <p:nvPr/>
        </p:nvSpPr>
        <p:spPr>
          <a:xfrm>
            <a:off x="3787796" y="1487233"/>
            <a:ext cx="4826000" cy="1941767"/>
          </a:xfrm>
          <a:prstGeom prst="cloud">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UTM Cookies" panose="02040603050506020204" pitchFamily="18" charset="0"/>
              </a:rPr>
              <a:t>TRÌNH BÀY TRƯỚC LỚP</a:t>
            </a:r>
          </a:p>
        </p:txBody>
      </p:sp>
    </p:spTree>
    <p:extLst>
      <p:ext uri="{BB962C8B-B14F-4D97-AF65-F5344CB8AC3E}">
        <p14:creationId xmlns:p14="http://schemas.microsoft.com/office/powerpoint/2010/main" val="8764286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3">
            <a:extLst>
              <a:ext uri="{FF2B5EF4-FFF2-40B4-BE49-F238E27FC236}">
                <a16:creationId xmlns:a16="http://schemas.microsoft.com/office/drawing/2014/main" id="{9A51B788-185F-4521-FCFF-1919AB1D180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05746" y="193040"/>
            <a:ext cx="8928013" cy="1316883"/>
          </a:xfrm>
          <a:prstGeom prst="rect">
            <a:avLst/>
          </a:prstGeom>
        </p:spPr>
      </p:pic>
      <p:sp>
        <p:nvSpPr>
          <p:cNvPr id="10" name="TextBox 9">
            <a:extLst>
              <a:ext uri="{FF2B5EF4-FFF2-40B4-BE49-F238E27FC236}">
                <a16:creationId xmlns:a16="http://schemas.microsoft.com/office/drawing/2014/main" id="{CFDA3445-6A48-E99E-C7B0-1544B7408834}"/>
              </a:ext>
            </a:extLst>
          </p:cNvPr>
          <p:cNvSpPr txBox="1"/>
          <p:nvPr/>
        </p:nvSpPr>
        <p:spPr>
          <a:xfrm>
            <a:off x="2308768" y="264160"/>
            <a:ext cx="872499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9Slide05 SVNClementine" panose="020F0502020204030203" pitchFamily="34" charset="0"/>
                <a:ea typeface="+mn-ea"/>
                <a:cs typeface="+mn-cs"/>
              </a:rPr>
              <a:t>Kể chuyện theo tranh</a:t>
            </a:r>
          </a:p>
        </p:txBody>
      </p:sp>
      <p:pic>
        <p:nvPicPr>
          <p:cNvPr id="13" name="Picture 12" descr="Graphical user interface, text, application&#10;&#10;Description automatically generated">
            <a:extLst>
              <a:ext uri="{FF2B5EF4-FFF2-40B4-BE49-F238E27FC236}">
                <a16:creationId xmlns:a16="http://schemas.microsoft.com/office/drawing/2014/main" id="{3498B9EB-92A2-3B1A-A852-3C4DB678B377}"/>
              </a:ext>
            </a:extLst>
          </p:cNvPr>
          <p:cNvPicPr>
            <a:picLocks noChangeAspect="1"/>
          </p:cNvPicPr>
          <p:nvPr/>
        </p:nvPicPr>
        <p:blipFill rotWithShape="1">
          <a:blip r:embed="rId4">
            <a:extLst>
              <a:ext uri="{28A0092B-C50C-407E-A947-70E740481C1C}">
                <a14:useLocalDpi xmlns:a14="http://schemas.microsoft.com/office/drawing/2010/main" val="0"/>
              </a:ext>
            </a:extLst>
          </a:blip>
          <a:srcRect l="33415" t="24001" r="44002" b="35852"/>
          <a:stretch/>
        </p:blipFill>
        <p:spPr>
          <a:xfrm>
            <a:off x="9302792" y="1581043"/>
            <a:ext cx="2753360" cy="27533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Graphical user interface, text, application&#10;&#10;Description automatically generated">
            <a:extLst>
              <a:ext uri="{FF2B5EF4-FFF2-40B4-BE49-F238E27FC236}">
                <a16:creationId xmlns:a16="http://schemas.microsoft.com/office/drawing/2014/main" id="{26D60F39-2F49-7625-EEF8-1794DC056D2D}"/>
              </a:ext>
            </a:extLst>
          </p:cNvPr>
          <p:cNvPicPr>
            <a:picLocks noChangeAspect="1"/>
          </p:cNvPicPr>
          <p:nvPr/>
        </p:nvPicPr>
        <p:blipFill rotWithShape="1">
          <a:blip r:embed="rId4">
            <a:extLst>
              <a:ext uri="{28A0092B-C50C-407E-A947-70E740481C1C}">
                <a14:useLocalDpi xmlns:a14="http://schemas.microsoft.com/office/drawing/2010/main" val="0"/>
              </a:ext>
            </a:extLst>
          </a:blip>
          <a:srcRect l="9082" t="24149" r="67668" b="37037"/>
          <a:stretch/>
        </p:blipFill>
        <p:spPr>
          <a:xfrm>
            <a:off x="6366552" y="3820160"/>
            <a:ext cx="2834640" cy="27533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descr="Graphical user interface, application&#10;&#10;Description automatically generated">
            <a:extLst>
              <a:ext uri="{FF2B5EF4-FFF2-40B4-BE49-F238E27FC236}">
                <a16:creationId xmlns:a16="http://schemas.microsoft.com/office/drawing/2014/main" id="{474F3A0F-0C87-B6BB-E033-E0AB2E318B74}"/>
              </a:ext>
            </a:extLst>
          </p:cNvPr>
          <p:cNvPicPr>
            <a:picLocks noChangeAspect="1"/>
          </p:cNvPicPr>
          <p:nvPr/>
        </p:nvPicPr>
        <p:blipFill rotWithShape="1">
          <a:blip r:embed="rId5">
            <a:extLst>
              <a:ext uri="{28A0092B-C50C-407E-A947-70E740481C1C}">
                <a14:useLocalDpi xmlns:a14="http://schemas.microsoft.com/office/drawing/2010/main" val="0"/>
              </a:ext>
            </a:extLst>
          </a:blip>
          <a:srcRect l="33416" t="34667" r="44001" b="25333"/>
          <a:stretch/>
        </p:blipFill>
        <p:spPr>
          <a:xfrm>
            <a:off x="3122888" y="3759199"/>
            <a:ext cx="2753360" cy="27431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descr="Graphical user interface, application&#10;&#10;Description automatically generated">
            <a:extLst>
              <a:ext uri="{FF2B5EF4-FFF2-40B4-BE49-F238E27FC236}">
                <a16:creationId xmlns:a16="http://schemas.microsoft.com/office/drawing/2014/main" id="{D6F6252F-2BA2-F347-1F5C-487D3D2D4DE6}"/>
              </a:ext>
            </a:extLst>
          </p:cNvPr>
          <p:cNvPicPr>
            <a:picLocks noChangeAspect="1"/>
          </p:cNvPicPr>
          <p:nvPr/>
        </p:nvPicPr>
        <p:blipFill rotWithShape="1">
          <a:blip r:embed="rId5">
            <a:extLst>
              <a:ext uri="{28A0092B-C50C-407E-A947-70E740481C1C}">
                <a14:useLocalDpi xmlns:a14="http://schemas.microsoft.com/office/drawing/2010/main" val="0"/>
              </a:ext>
            </a:extLst>
          </a:blip>
          <a:srcRect l="9082" t="33482" r="67251" b="26371"/>
          <a:stretch/>
        </p:blipFill>
        <p:spPr>
          <a:xfrm>
            <a:off x="135848" y="1727199"/>
            <a:ext cx="2885440" cy="27533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Rounded Corners 1">
            <a:extLst>
              <a:ext uri="{FF2B5EF4-FFF2-40B4-BE49-F238E27FC236}">
                <a16:creationId xmlns:a16="http://schemas.microsoft.com/office/drawing/2014/main" id="{B435ED8F-2E73-C276-29C0-1F5DD7788E04}"/>
              </a:ext>
            </a:extLst>
          </p:cNvPr>
          <p:cNvSpPr/>
          <p:nvPr/>
        </p:nvSpPr>
        <p:spPr>
          <a:xfrm>
            <a:off x="3296920" y="1818640"/>
            <a:ext cx="5598160" cy="1710459"/>
          </a:xfrm>
          <a:custGeom>
            <a:avLst/>
            <a:gdLst>
              <a:gd name="connsiteX0" fmla="*/ 0 w 5598160"/>
              <a:gd name="connsiteY0" fmla="*/ 285082 h 1710459"/>
              <a:gd name="connsiteX1" fmla="*/ 285082 w 5598160"/>
              <a:gd name="connsiteY1" fmla="*/ 0 h 1710459"/>
              <a:gd name="connsiteX2" fmla="*/ 5313078 w 5598160"/>
              <a:gd name="connsiteY2" fmla="*/ 0 h 1710459"/>
              <a:gd name="connsiteX3" fmla="*/ 5598160 w 5598160"/>
              <a:gd name="connsiteY3" fmla="*/ 285082 h 1710459"/>
              <a:gd name="connsiteX4" fmla="*/ 5598160 w 5598160"/>
              <a:gd name="connsiteY4" fmla="*/ 1425377 h 1710459"/>
              <a:gd name="connsiteX5" fmla="*/ 5313078 w 5598160"/>
              <a:gd name="connsiteY5" fmla="*/ 1710459 h 1710459"/>
              <a:gd name="connsiteX6" fmla="*/ 285082 w 5598160"/>
              <a:gd name="connsiteY6" fmla="*/ 1710459 h 1710459"/>
              <a:gd name="connsiteX7" fmla="*/ 0 w 5598160"/>
              <a:gd name="connsiteY7" fmla="*/ 1425377 h 1710459"/>
              <a:gd name="connsiteX8" fmla="*/ 0 w 5598160"/>
              <a:gd name="connsiteY8" fmla="*/ 285082 h 171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8160" h="1710459" fill="none" extrusionOk="0">
                <a:moveTo>
                  <a:pt x="0" y="285082"/>
                </a:moveTo>
                <a:cubicBezTo>
                  <a:pt x="-1745" y="145046"/>
                  <a:pt x="128752" y="1533"/>
                  <a:pt x="285082" y="0"/>
                </a:cubicBezTo>
                <a:cubicBezTo>
                  <a:pt x="1407012" y="165383"/>
                  <a:pt x="3182922" y="35027"/>
                  <a:pt x="5313078" y="0"/>
                </a:cubicBezTo>
                <a:cubicBezTo>
                  <a:pt x="5460892" y="-24187"/>
                  <a:pt x="5592043" y="148155"/>
                  <a:pt x="5598160" y="285082"/>
                </a:cubicBezTo>
                <a:cubicBezTo>
                  <a:pt x="5525515" y="456069"/>
                  <a:pt x="5638507" y="1279754"/>
                  <a:pt x="5598160" y="1425377"/>
                </a:cubicBezTo>
                <a:cubicBezTo>
                  <a:pt x="5569196" y="1586561"/>
                  <a:pt x="5495968" y="1726056"/>
                  <a:pt x="5313078" y="1710459"/>
                </a:cubicBezTo>
                <a:cubicBezTo>
                  <a:pt x="4530739" y="1599920"/>
                  <a:pt x="1069855" y="1612323"/>
                  <a:pt x="285082" y="1710459"/>
                </a:cubicBezTo>
                <a:cubicBezTo>
                  <a:pt x="132468" y="1717265"/>
                  <a:pt x="22112" y="1603249"/>
                  <a:pt x="0" y="1425377"/>
                </a:cubicBezTo>
                <a:cubicBezTo>
                  <a:pt x="92560" y="1253541"/>
                  <a:pt x="-3233" y="434252"/>
                  <a:pt x="0" y="285082"/>
                </a:cubicBezTo>
                <a:close/>
              </a:path>
              <a:path w="5598160" h="1710459" stroke="0" extrusionOk="0">
                <a:moveTo>
                  <a:pt x="0" y="285082"/>
                </a:moveTo>
                <a:cubicBezTo>
                  <a:pt x="-24734" y="111835"/>
                  <a:pt x="141922" y="-26951"/>
                  <a:pt x="285082" y="0"/>
                </a:cubicBezTo>
                <a:cubicBezTo>
                  <a:pt x="1290254" y="34225"/>
                  <a:pt x="3598165" y="143492"/>
                  <a:pt x="5313078" y="0"/>
                </a:cubicBezTo>
                <a:cubicBezTo>
                  <a:pt x="5470469" y="-8599"/>
                  <a:pt x="5592120" y="127526"/>
                  <a:pt x="5598160" y="285082"/>
                </a:cubicBezTo>
                <a:cubicBezTo>
                  <a:pt x="5696860" y="560072"/>
                  <a:pt x="5688251" y="1043208"/>
                  <a:pt x="5598160" y="1425377"/>
                </a:cubicBezTo>
                <a:cubicBezTo>
                  <a:pt x="5606883" y="1582688"/>
                  <a:pt x="5479036" y="1715224"/>
                  <a:pt x="5313078" y="1710459"/>
                </a:cubicBezTo>
                <a:cubicBezTo>
                  <a:pt x="4716430" y="1694898"/>
                  <a:pt x="1540652" y="1756886"/>
                  <a:pt x="285082" y="1710459"/>
                </a:cubicBezTo>
                <a:cubicBezTo>
                  <a:pt x="119763" y="1702102"/>
                  <a:pt x="3435" y="1599442"/>
                  <a:pt x="0" y="1425377"/>
                </a:cubicBezTo>
                <a:cubicBezTo>
                  <a:pt x="85112" y="1063964"/>
                  <a:pt x="31133" y="494532"/>
                  <a:pt x="0" y="285082"/>
                </a:cubicBezTo>
                <a:close/>
              </a:path>
            </a:pathLst>
          </a:custGeom>
          <a:solidFill>
            <a:srgbClr val="FFFF99"/>
          </a:solidFill>
          <a:ln w="19050">
            <a:solidFill>
              <a:schemeClr val="tx1"/>
            </a:solidFill>
            <a:extLst>
              <a:ext uri="{C807C97D-BFC1-408E-A445-0C87EB9F89A2}">
                <ask:lineSketchStyleProps xmlns:ask="http://schemas.microsoft.com/office/drawing/2018/sketchyshapes" sd="288586416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rPr>
              <a:t>Na đã làm gì khi thấy Tin và Bin bất hòa với nhau?</a:t>
            </a:r>
          </a:p>
        </p:txBody>
      </p:sp>
      <p:sp>
        <p:nvSpPr>
          <p:cNvPr id="3" name="Rectangle: Rounded Corners 2">
            <a:extLst>
              <a:ext uri="{FF2B5EF4-FFF2-40B4-BE49-F238E27FC236}">
                <a16:creationId xmlns:a16="http://schemas.microsoft.com/office/drawing/2014/main" id="{D02F6B58-B61C-7E09-6DC3-7D9CC5B05B72}"/>
              </a:ext>
            </a:extLst>
          </p:cNvPr>
          <p:cNvSpPr/>
          <p:nvPr/>
        </p:nvSpPr>
        <p:spPr>
          <a:xfrm>
            <a:off x="3328623" y="1570884"/>
            <a:ext cx="5598160" cy="1958215"/>
          </a:xfrm>
          <a:custGeom>
            <a:avLst/>
            <a:gdLst>
              <a:gd name="connsiteX0" fmla="*/ 0 w 5598160"/>
              <a:gd name="connsiteY0" fmla="*/ 326376 h 1958215"/>
              <a:gd name="connsiteX1" fmla="*/ 326376 w 5598160"/>
              <a:gd name="connsiteY1" fmla="*/ 0 h 1958215"/>
              <a:gd name="connsiteX2" fmla="*/ 5271784 w 5598160"/>
              <a:gd name="connsiteY2" fmla="*/ 0 h 1958215"/>
              <a:gd name="connsiteX3" fmla="*/ 5598160 w 5598160"/>
              <a:gd name="connsiteY3" fmla="*/ 326376 h 1958215"/>
              <a:gd name="connsiteX4" fmla="*/ 5598160 w 5598160"/>
              <a:gd name="connsiteY4" fmla="*/ 1631839 h 1958215"/>
              <a:gd name="connsiteX5" fmla="*/ 5271784 w 5598160"/>
              <a:gd name="connsiteY5" fmla="*/ 1958215 h 1958215"/>
              <a:gd name="connsiteX6" fmla="*/ 326376 w 5598160"/>
              <a:gd name="connsiteY6" fmla="*/ 1958215 h 1958215"/>
              <a:gd name="connsiteX7" fmla="*/ 0 w 5598160"/>
              <a:gd name="connsiteY7" fmla="*/ 1631839 h 1958215"/>
              <a:gd name="connsiteX8" fmla="*/ 0 w 5598160"/>
              <a:gd name="connsiteY8" fmla="*/ 326376 h 195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8160" h="1958215" fill="none" extrusionOk="0">
                <a:moveTo>
                  <a:pt x="0" y="326376"/>
                </a:moveTo>
                <a:cubicBezTo>
                  <a:pt x="-2481" y="170880"/>
                  <a:pt x="147808" y="2314"/>
                  <a:pt x="326376" y="0"/>
                </a:cubicBezTo>
                <a:cubicBezTo>
                  <a:pt x="2703281" y="165383"/>
                  <a:pt x="3649363" y="35027"/>
                  <a:pt x="5271784" y="0"/>
                </a:cubicBezTo>
                <a:cubicBezTo>
                  <a:pt x="5449508" y="-6349"/>
                  <a:pt x="5589781" y="174232"/>
                  <a:pt x="5598160" y="326376"/>
                </a:cubicBezTo>
                <a:cubicBezTo>
                  <a:pt x="5709969" y="865146"/>
                  <a:pt x="5578303" y="1001193"/>
                  <a:pt x="5598160" y="1631839"/>
                </a:cubicBezTo>
                <a:cubicBezTo>
                  <a:pt x="5577874" y="1814709"/>
                  <a:pt x="5480967" y="1975950"/>
                  <a:pt x="5271784" y="1958215"/>
                </a:cubicBezTo>
                <a:cubicBezTo>
                  <a:pt x="3602216" y="1847676"/>
                  <a:pt x="1443001" y="1860079"/>
                  <a:pt x="326376" y="1958215"/>
                </a:cubicBezTo>
                <a:cubicBezTo>
                  <a:pt x="154892" y="1970565"/>
                  <a:pt x="9691" y="1821043"/>
                  <a:pt x="0" y="1631839"/>
                </a:cubicBezTo>
                <a:cubicBezTo>
                  <a:pt x="92724" y="1083567"/>
                  <a:pt x="62184" y="600902"/>
                  <a:pt x="0" y="326376"/>
                </a:cubicBezTo>
                <a:close/>
              </a:path>
              <a:path w="5598160" h="1958215" stroke="0" extrusionOk="0">
                <a:moveTo>
                  <a:pt x="0" y="326376"/>
                </a:moveTo>
                <a:cubicBezTo>
                  <a:pt x="-14811" y="136662"/>
                  <a:pt x="156730" y="-20008"/>
                  <a:pt x="326376" y="0"/>
                </a:cubicBezTo>
                <a:cubicBezTo>
                  <a:pt x="2290248" y="34225"/>
                  <a:pt x="3928517" y="143492"/>
                  <a:pt x="5271784" y="0"/>
                </a:cubicBezTo>
                <a:cubicBezTo>
                  <a:pt x="5452003" y="-5098"/>
                  <a:pt x="5575738" y="145714"/>
                  <a:pt x="5598160" y="326376"/>
                </a:cubicBezTo>
                <a:cubicBezTo>
                  <a:pt x="5636156" y="468634"/>
                  <a:pt x="5603570" y="1233108"/>
                  <a:pt x="5598160" y="1631839"/>
                </a:cubicBezTo>
                <a:cubicBezTo>
                  <a:pt x="5622236" y="1811718"/>
                  <a:pt x="5473745" y="1970367"/>
                  <a:pt x="5271784" y="1958215"/>
                </a:cubicBezTo>
                <a:cubicBezTo>
                  <a:pt x="2803294" y="1942654"/>
                  <a:pt x="2208210" y="2004642"/>
                  <a:pt x="326376" y="1958215"/>
                </a:cubicBezTo>
                <a:cubicBezTo>
                  <a:pt x="142286" y="1954141"/>
                  <a:pt x="2825" y="1825760"/>
                  <a:pt x="0" y="1631839"/>
                </a:cubicBezTo>
                <a:cubicBezTo>
                  <a:pt x="-82937" y="1196304"/>
                  <a:pt x="12341" y="942312"/>
                  <a:pt x="0" y="326376"/>
                </a:cubicBezTo>
                <a:close/>
              </a:path>
            </a:pathLst>
          </a:custGeom>
          <a:solidFill>
            <a:srgbClr val="FFFF99"/>
          </a:solidFill>
          <a:ln w="19050">
            <a:solidFill>
              <a:schemeClr val="tx1"/>
            </a:solidFill>
            <a:extLst>
              <a:ext uri="{C807C97D-BFC1-408E-A445-0C87EB9F89A2}">
                <ask:lineSketchStyleProps xmlns:ask="http://schemas.microsoft.com/office/drawing/2018/sketchyshapes" sd="288586416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Na đã giúp Tin và Bin phân công công việc rõ ràng cho từng người để hai bạn không tranh giành nhau cái chổi nữa.</a:t>
            </a:r>
            <a:endParaRPr lang="en-US" sz="2800" b="1" dirty="0">
              <a:solidFill>
                <a:schemeClr val="tx1"/>
              </a:solidFill>
            </a:endParaRPr>
          </a:p>
        </p:txBody>
      </p:sp>
    </p:spTree>
    <p:extLst>
      <p:ext uri="{BB962C8B-B14F-4D97-AF65-F5344CB8AC3E}">
        <p14:creationId xmlns:p14="http://schemas.microsoft.com/office/powerpoint/2010/main" val="3431312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3">
            <a:extLst>
              <a:ext uri="{FF2B5EF4-FFF2-40B4-BE49-F238E27FC236}">
                <a16:creationId xmlns:a16="http://schemas.microsoft.com/office/drawing/2014/main" id="{9A51B788-185F-4521-FCFF-1919AB1D180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05746" y="193040"/>
            <a:ext cx="8928013" cy="1316883"/>
          </a:xfrm>
          <a:prstGeom prst="rect">
            <a:avLst/>
          </a:prstGeom>
        </p:spPr>
      </p:pic>
      <p:sp>
        <p:nvSpPr>
          <p:cNvPr id="10" name="TextBox 9">
            <a:extLst>
              <a:ext uri="{FF2B5EF4-FFF2-40B4-BE49-F238E27FC236}">
                <a16:creationId xmlns:a16="http://schemas.microsoft.com/office/drawing/2014/main" id="{CFDA3445-6A48-E99E-C7B0-1544B7408834}"/>
              </a:ext>
            </a:extLst>
          </p:cNvPr>
          <p:cNvSpPr txBox="1"/>
          <p:nvPr/>
        </p:nvSpPr>
        <p:spPr>
          <a:xfrm>
            <a:off x="2308768" y="264160"/>
            <a:ext cx="872499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9Slide05 SVNClementine" panose="020F0502020204030203" pitchFamily="34" charset="0"/>
                <a:ea typeface="+mn-ea"/>
                <a:cs typeface="+mn-cs"/>
              </a:rPr>
              <a:t>Kể chuyện theo tranh</a:t>
            </a:r>
          </a:p>
        </p:txBody>
      </p:sp>
      <p:pic>
        <p:nvPicPr>
          <p:cNvPr id="13" name="Picture 12" descr="Graphical user interface, text, application&#10;&#10;Description automatically generated">
            <a:extLst>
              <a:ext uri="{FF2B5EF4-FFF2-40B4-BE49-F238E27FC236}">
                <a16:creationId xmlns:a16="http://schemas.microsoft.com/office/drawing/2014/main" id="{3498B9EB-92A2-3B1A-A852-3C4DB678B377}"/>
              </a:ext>
            </a:extLst>
          </p:cNvPr>
          <p:cNvPicPr>
            <a:picLocks noChangeAspect="1"/>
          </p:cNvPicPr>
          <p:nvPr/>
        </p:nvPicPr>
        <p:blipFill rotWithShape="1">
          <a:blip r:embed="rId4">
            <a:extLst>
              <a:ext uri="{28A0092B-C50C-407E-A947-70E740481C1C}">
                <a14:useLocalDpi xmlns:a14="http://schemas.microsoft.com/office/drawing/2010/main" val="0"/>
              </a:ext>
            </a:extLst>
          </a:blip>
          <a:srcRect l="33415" t="24001" r="44002" b="35852"/>
          <a:stretch/>
        </p:blipFill>
        <p:spPr>
          <a:xfrm>
            <a:off x="9302792" y="1581043"/>
            <a:ext cx="2753360" cy="27533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Graphical user interface, text, application&#10;&#10;Description automatically generated">
            <a:extLst>
              <a:ext uri="{FF2B5EF4-FFF2-40B4-BE49-F238E27FC236}">
                <a16:creationId xmlns:a16="http://schemas.microsoft.com/office/drawing/2014/main" id="{26D60F39-2F49-7625-EEF8-1794DC056D2D}"/>
              </a:ext>
            </a:extLst>
          </p:cNvPr>
          <p:cNvPicPr>
            <a:picLocks noChangeAspect="1"/>
          </p:cNvPicPr>
          <p:nvPr/>
        </p:nvPicPr>
        <p:blipFill rotWithShape="1">
          <a:blip r:embed="rId4">
            <a:extLst>
              <a:ext uri="{28A0092B-C50C-407E-A947-70E740481C1C}">
                <a14:useLocalDpi xmlns:a14="http://schemas.microsoft.com/office/drawing/2010/main" val="0"/>
              </a:ext>
            </a:extLst>
          </a:blip>
          <a:srcRect l="9082" t="24149" r="67668" b="37037"/>
          <a:stretch/>
        </p:blipFill>
        <p:spPr>
          <a:xfrm>
            <a:off x="6366552" y="3820160"/>
            <a:ext cx="2834640" cy="27533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descr="Graphical user interface, application&#10;&#10;Description automatically generated">
            <a:extLst>
              <a:ext uri="{FF2B5EF4-FFF2-40B4-BE49-F238E27FC236}">
                <a16:creationId xmlns:a16="http://schemas.microsoft.com/office/drawing/2014/main" id="{474F3A0F-0C87-B6BB-E033-E0AB2E318B74}"/>
              </a:ext>
            </a:extLst>
          </p:cNvPr>
          <p:cNvPicPr>
            <a:picLocks noChangeAspect="1"/>
          </p:cNvPicPr>
          <p:nvPr/>
        </p:nvPicPr>
        <p:blipFill rotWithShape="1">
          <a:blip r:embed="rId5">
            <a:extLst>
              <a:ext uri="{28A0092B-C50C-407E-A947-70E740481C1C}">
                <a14:useLocalDpi xmlns:a14="http://schemas.microsoft.com/office/drawing/2010/main" val="0"/>
              </a:ext>
            </a:extLst>
          </a:blip>
          <a:srcRect l="33416" t="34667" r="44001" b="25333"/>
          <a:stretch/>
        </p:blipFill>
        <p:spPr>
          <a:xfrm>
            <a:off x="3122888" y="3759199"/>
            <a:ext cx="2753360" cy="27431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descr="Graphical user interface, application&#10;&#10;Description automatically generated">
            <a:extLst>
              <a:ext uri="{FF2B5EF4-FFF2-40B4-BE49-F238E27FC236}">
                <a16:creationId xmlns:a16="http://schemas.microsoft.com/office/drawing/2014/main" id="{D6F6252F-2BA2-F347-1F5C-487D3D2D4DE6}"/>
              </a:ext>
            </a:extLst>
          </p:cNvPr>
          <p:cNvPicPr>
            <a:picLocks noChangeAspect="1"/>
          </p:cNvPicPr>
          <p:nvPr/>
        </p:nvPicPr>
        <p:blipFill rotWithShape="1">
          <a:blip r:embed="rId5">
            <a:extLst>
              <a:ext uri="{28A0092B-C50C-407E-A947-70E740481C1C}">
                <a14:useLocalDpi xmlns:a14="http://schemas.microsoft.com/office/drawing/2010/main" val="0"/>
              </a:ext>
            </a:extLst>
          </a:blip>
          <a:srcRect l="9082" t="33482" r="67251" b="26371"/>
          <a:stretch/>
        </p:blipFill>
        <p:spPr>
          <a:xfrm>
            <a:off x="135848" y="1727199"/>
            <a:ext cx="2885440" cy="27533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Rounded Corners 1">
            <a:extLst>
              <a:ext uri="{FF2B5EF4-FFF2-40B4-BE49-F238E27FC236}">
                <a16:creationId xmlns:a16="http://schemas.microsoft.com/office/drawing/2014/main" id="{B435ED8F-2E73-C276-29C0-1F5DD7788E04}"/>
              </a:ext>
            </a:extLst>
          </p:cNvPr>
          <p:cNvSpPr/>
          <p:nvPr/>
        </p:nvSpPr>
        <p:spPr>
          <a:xfrm>
            <a:off x="3296920" y="1818640"/>
            <a:ext cx="5598160" cy="1710459"/>
          </a:xfrm>
          <a:custGeom>
            <a:avLst/>
            <a:gdLst>
              <a:gd name="connsiteX0" fmla="*/ 0 w 5598160"/>
              <a:gd name="connsiteY0" fmla="*/ 285082 h 1710459"/>
              <a:gd name="connsiteX1" fmla="*/ 285082 w 5598160"/>
              <a:gd name="connsiteY1" fmla="*/ 0 h 1710459"/>
              <a:gd name="connsiteX2" fmla="*/ 5313078 w 5598160"/>
              <a:gd name="connsiteY2" fmla="*/ 0 h 1710459"/>
              <a:gd name="connsiteX3" fmla="*/ 5598160 w 5598160"/>
              <a:gd name="connsiteY3" fmla="*/ 285082 h 1710459"/>
              <a:gd name="connsiteX4" fmla="*/ 5598160 w 5598160"/>
              <a:gd name="connsiteY4" fmla="*/ 1425377 h 1710459"/>
              <a:gd name="connsiteX5" fmla="*/ 5313078 w 5598160"/>
              <a:gd name="connsiteY5" fmla="*/ 1710459 h 1710459"/>
              <a:gd name="connsiteX6" fmla="*/ 285082 w 5598160"/>
              <a:gd name="connsiteY6" fmla="*/ 1710459 h 1710459"/>
              <a:gd name="connsiteX7" fmla="*/ 0 w 5598160"/>
              <a:gd name="connsiteY7" fmla="*/ 1425377 h 1710459"/>
              <a:gd name="connsiteX8" fmla="*/ 0 w 5598160"/>
              <a:gd name="connsiteY8" fmla="*/ 285082 h 171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8160" h="1710459" fill="none" extrusionOk="0">
                <a:moveTo>
                  <a:pt x="0" y="285082"/>
                </a:moveTo>
                <a:cubicBezTo>
                  <a:pt x="-1745" y="145046"/>
                  <a:pt x="128752" y="1533"/>
                  <a:pt x="285082" y="0"/>
                </a:cubicBezTo>
                <a:cubicBezTo>
                  <a:pt x="1407012" y="165383"/>
                  <a:pt x="3182922" y="35027"/>
                  <a:pt x="5313078" y="0"/>
                </a:cubicBezTo>
                <a:cubicBezTo>
                  <a:pt x="5460892" y="-24187"/>
                  <a:pt x="5592043" y="148155"/>
                  <a:pt x="5598160" y="285082"/>
                </a:cubicBezTo>
                <a:cubicBezTo>
                  <a:pt x="5525515" y="456069"/>
                  <a:pt x="5638507" y="1279754"/>
                  <a:pt x="5598160" y="1425377"/>
                </a:cubicBezTo>
                <a:cubicBezTo>
                  <a:pt x="5569196" y="1586561"/>
                  <a:pt x="5495968" y="1726056"/>
                  <a:pt x="5313078" y="1710459"/>
                </a:cubicBezTo>
                <a:cubicBezTo>
                  <a:pt x="4530739" y="1599920"/>
                  <a:pt x="1069855" y="1612323"/>
                  <a:pt x="285082" y="1710459"/>
                </a:cubicBezTo>
                <a:cubicBezTo>
                  <a:pt x="132468" y="1717265"/>
                  <a:pt x="22112" y="1603249"/>
                  <a:pt x="0" y="1425377"/>
                </a:cubicBezTo>
                <a:cubicBezTo>
                  <a:pt x="92560" y="1253541"/>
                  <a:pt x="-3233" y="434252"/>
                  <a:pt x="0" y="285082"/>
                </a:cubicBezTo>
                <a:close/>
              </a:path>
              <a:path w="5598160" h="1710459" stroke="0" extrusionOk="0">
                <a:moveTo>
                  <a:pt x="0" y="285082"/>
                </a:moveTo>
                <a:cubicBezTo>
                  <a:pt x="-24734" y="111835"/>
                  <a:pt x="141922" y="-26951"/>
                  <a:pt x="285082" y="0"/>
                </a:cubicBezTo>
                <a:cubicBezTo>
                  <a:pt x="1290254" y="34225"/>
                  <a:pt x="3598165" y="143492"/>
                  <a:pt x="5313078" y="0"/>
                </a:cubicBezTo>
                <a:cubicBezTo>
                  <a:pt x="5470469" y="-8599"/>
                  <a:pt x="5592120" y="127526"/>
                  <a:pt x="5598160" y="285082"/>
                </a:cubicBezTo>
                <a:cubicBezTo>
                  <a:pt x="5696860" y="560072"/>
                  <a:pt x="5688251" y="1043208"/>
                  <a:pt x="5598160" y="1425377"/>
                </a:cubicBezTo>
                <a:cubicBezTo>
                  <a:pt x="5606883" y="1582688"/>
                  <a:pt x="5479036" y="1715224"/>
                  <a:pt x="5313078" y="1710459"/>
                </a:cubicBezTo>
                <a:cubicBezTo>
                  <a:pt x="4716430" y="1694898"/>
                  <a:pt x="1540652" y="1756886"/>
                  <a:pt x="285082" y="1710459"/>
                </a:cubicBezTo>
                <a:cubicBezTo>
                  <a:pt x="119763" y="1702102"/>
                  <a:pt x="3435" y="1599442"/>
                  <a:pt x="0" y="1425377"/>
                </a:cubicBezTo>
                <a:cubicBezTo>
                  <a:pt x="85112" y="1063964"/>
                  <a:pt x="31133" y="494532"/>
                  <a:pt x="0" y="285082"/>
                </a:cubicBezTo>
                <a:close/>
              </a:path>
            </a:pathLst>
          </a:custGeom>
          <a:solidFill>
            <a:srgbClr val="FFFF99"/>
          </a:solidFill>
          <a:ln w="19050">
            <a:solidFill>
              <a:schemeClr val="tx1"/>
            </a:solidFill>
            <a:extLst>
              <a:ext uri="{C807C97D-BFC1-408E-A445-0C87EB9F89A2}">
                <ask:lineSketchStyleProps xmlns:ask="http://schemas.microsoft.com/office/drawing/2018/sketchyshapes" sd="288586416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Khi </a:t>
            </a:r>
            <a:r>
              <a:rPr lang="en-US" sz="4000" b="1" dirty="0" err="1">
                <a:solidFill>
                  <a:schemeClr val="tx1"/>
                </a:solidFill>
              </a:rPr>
              <a:t>thấy</a:t>
            </a:r>
            <a:r>
              <a:rPr lang="en-US" sz="4000" b="1" dirty="0">
                <a:solidFill>
                  <a:schemeClr val="tx1"/>
                </a:solidFill>
              </a:rPr>
              <a:t> </a:t>
            </a:r>
            <a:r>
              <a:rPr lang="en-US" sz="4000" b="1" dirty="0" err="1">
                <a:solidFill>
                  <a:schemeClr val="tx1"/>
                </a:solidFill>
              </a:rPr>
              <a:t>bạn</a:t>
            </a:r>
            <a:r>
              <a:rPr lang="en-US" sz="4000" b="1" dirty="0">
                <a:solidFill>
                  <a:schemeClr val="tx1"/>
                </a:solidFill>
              </a:rPr>
              <a:t> </a:t>
            </a:r>
            <a:r>
              <a:rPr lang="en-US" sz="4000" b="1" dirty="0" err="1">
                <a:solidFill>
                  <a:schemeClr val="tx1"/>
                </a:solidFill>
              </a:rPr>
              <a:t>bè</a:t>
            </a:r>
            <a:r>
              <a:rPr lang="en-US" sz="4000" b="1" dirty="0">
                <a:solidFill>
                  <a:schemeClr val="tx1"/>
                </a:solidFill>
              </a:rPr>
              <a:t> </a:t>
            </a:r>
            <a:r>
              <a:rPr lang="en-US" sz="4000" b="1" dirty="0" err="1">
                <a:solidFill>
                  <a:schemeClr val="tx1"/>
                </a:solidFill>
              </a:rPr>
              <a:t>bất</a:t>
            </a:r>
            <a:r>
              <a:rPr lang="en-US" sz="4000" b="1" dirty="0">
                <a:solidFill>
                  <a:schemeClr val="tx1"/>
                </a:solidFill>
              </a:rPr>
              <a:t> </a:t>
            </a:r>
            <a:r>
              <a:rPr lang="en-US" sz="4000" b="1" dirty="0" err="1">
                <a:solidFill>
                  <a:schemeClr val="tx1"/>
                </a:solidFill>
              </a:rPr>
              <a:t>hòa</a:t>
            </a:r>
            <a:r>
              <a:rPr lang="en-US" sz="4000" b="1" dirty="0">
                <a:solidFill>
                  <a:schemeClr val="tx1"/>
                </a:solidFill>
              </a:rPr>
              <a:t>, </a:t>
            </a:r>
            <a:r>
              <a:rPr lang="en-US" sz="4000" b="1" dirty="0" err="1">
                <a:solidFill>
                  <a:schemeClr val="tx1"/>
                </a:solidFill>
              </a:rPr>
              <a:t>em</a:t>
            </a:r>
            <a:r>
              <a:rPr lang="en-US" sz="4000" b="1" dirty="0">
                <a:solidFill>
                  <a:schemeClr val="tx1"/>
                </a:solidFill>
              </a:rPr>
              <a:t> </a:t>
            </a:r>
            <a:r>
              <a:rPr lang="en-US" sz="4000" b="1" dirty="0" err="1">
                <a:solidFill>
                  <a:schemeClr val="tx1"/>
                </a:solidFill>
              </a:rPr>
              <a:t>nên</a:t>
            </a:r>
            <a:r>
              <a:rPr lang="en-US" sz="4000" b="1" dirty="0">
                <a:solidFill>
                  <a:schemeClr val="tx1"/>
                </a:solidFill>
              </a:rPr>
              <a:t> </a:t>
            </a:r>
            <a:r>
              <a:rPr lang="en-US" sz="4000" b="1" dirty="0" err="1">
                <a:solidFill>
                  <a:schemeClr val="tx1"/>
                </a:solidFill>
              </a:rPr>
              <a:t>làm</a:t>
            </a:r>
            <a:r>
              <a:rPr lang="en-US" sz="4000" b="1" dirty="0">
                <a:solidFill>
                  <a:schemeClr val="tx1"/>
                </a:solidFill>
              </a:rPr>
              <a:t> </a:t>
            </a:r>
            <a:r>
              <a:rPr lang="en-US" sz="4000" b="1" dirty="0" err="1">
                <a:solidFill>
                  <a:schemeClr val="tx1"/>
                </a:solidFill>
              </a:rPr>
              <a:t>gì</a:t>
            </a:r>
            <a:r>
              <a:rPr lang="en-US" sz="4000" b="1" dirty="0">
                <a:solidFill>
                  <a:schemeClr val="tx1"/>
                </a:solidFill>
              </a:rPr>
              <a:t>?</a:t>
            </a:r>
          </a:p>
        </p:txBody>
      </p:sp>
    </p:spTree>
    <p:extLst>
      <p:ext uri="{BB962C8B-B14F-4D97-AF65-F5344CB8AC3E}">
        <p14:creationId xmlns:p14="http://schemas.microsoft.com/office/powerpoint/2010/main" val="14581074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6">
            <a:extLst>
              <a:ext uri="{FF2B5EF4-FFF2-40B4-BE49-F238E27FC236}">
                <a16:creationId xmlns:a16="http://schemas.microsoft.com/office/drawing/2014/main" id="{48FE1281-D680-F6E0-1AA5-AE749687AA5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985520"/>
            <a:ext cx="12192000" cy="7843111"/>
          </a:xfrm>
          <a:prstGeom prst="rect">
            <a:avLst/>
          </a:prstGeom>
        </p:spPr>
      </p:pic>
      <p:sp>
        <p:nvSpPr>
          <p:cNvPr id="6" name="Cloud 5">
            <a:extLst>
              <a:ext uri="{FF2B5EF4-FFF2-40B4-BE49-F238E27FC236}">
                <a16:creationId xmlns:a16="http://schemas.microsoft.com/office/drawing/2014/main" id="{AFDBCB2C-82EC-4696-6130-5C024D2BA1EE}"/>
              </a:ext>
            </a:extLst>
          </p:cNvPr>
          <p:cNvSpPr/>
          <p:nvPr/>
        </p:nvSpPr>
        <p:spPr>
          <a:xfrm>
            <a:off x="576072" y="-184785"/>
            <a:ext cx="10908792" cy="5832342"/>
          </a:xfrm>
          <a:prstGeom prst="cloud">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11CB9D3-91CE-896A-171D-82D50CBCFDEF}"/>
              </a:ext>
            </a:extLst>
          </p:cNvPr>
          <p:cNvSpPr txBox="1"/>
          <p:nvPr/>
        </p:nvSpPr>
        <p:spPr>
          <a:xfrm>
            <a:off x="2520188" y="1490008"/>
            <a:ext cx="702056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black"/>
                </a:solidFill>
                <a:effectLst/>
                <a:uLnTx/>
                <a:uFillTx/>
                <a:latin typeface="#9Slide05 SVNClementine" panose="020F0502020204030203" pitchFamily="34" charset="0"/>
                <a:ea typeface="+mn-ea"/>
                <a:cs typeface="+mn-cs"/>
              </a:rPr>
              <a:t>CHIA SẺ TRƯỚC LỚP</a:t>
            </a:r>
          </a:p>
        </p:txBody>
      </p:sp>
      <p:pic>
        <p:nvPicPr>
          <p:cNvPr id="10" name="Picture 9" descr="Diagram&#10;&#10;Description automatically generated">
            <a:extLst>
              <a:ext uri="{FF2B5EF4-FFF2-40B4-BE49-F238E27FC236}">
                <a16:creationId xmlns:a16="http://schemas.microsoft.com/office/drawing/2014/main" id="{4A8E0DC9-B63C-5BB4-815A-9013D8C41CF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4" b="93614" l="9994" r="89942">
                        <a14:foregroundMark x1="18823" y1="63985" x2="58312" y2="69038"/>
                        <a14:foregroundMark x1="34347" y1="46968" x2="41947" y2="72312"/>
                        <a14:foregroundMark x1="41947" y1="72312" x2="41947" y2="72312"/>
                        <a14:foregroundMark x1="28299" y1="48141" x2="30563" y2="69483"/>
                        <a14:foregroundMark x1="30563" y1="69483" x2="30563" y2="69483"/>
                        <a14:foregroundMark x1="29851" y1="48909" x2="32471" y2="74373"/>
                        <a14:foregroundMark x1="32471" y1="74373" x2="32471" y2="74373"/>
                        <a14:foregroundMark x1="30433" y1="47575" x2="33409" y2="62369"/>
                        <a14:foregroundMark x1="33409" y1="62369" x2="33409" y2="62369"/>
                        <a14:foregroundMark x1="30336" y1="46686" x2="31856" y2="63864"/>
                        <a14:foregroundMark x1="31856" y1="63864" x2="31856" y2="63864"/>
                        <a14:foregroundMark x1="26423" y1="44139" x2="27232" y2="64430"/>
                        <a14:foregroundMark x1="27232" y1="64430" x2="27232" y2="64430"/>
                        <a14:foregroundMark x1="24030" y1="46686" x2="24871" y2="61762"/>
                        <a14:foregroundMark x1="24871" y1="61762" x2="24871" y2="61762"/>
                        <a14:foregroundMark x1="22510" y1="39248" x2="29010" y2="48585"/>
                        <a14:foregroundMark x1="29010" y1="48585" x2="29010" y2="48585"/>
                        <a14:foregroundMark x1="17443" y1="34442" x2="22154" y2="40905"/>
                        <a14:foregroundMark x1="22154" y1="40905" x2="22154" y2="40905"/>
                        <a14:foregroundMark x1="17359" y1="35386" x2="30692" y2="54082"/>
                        <a14:foregroundMark x1="30692" y1="54082" x2="30692" y2="54082"/>
                        <a14:foregroundMark x1="22736" y1="35408" x2="32342" y2="51981"/>
                        <a14:foregroundMark x1="32342" y1="51981" x2="32342" y2="51981"/>
                        <a14:foregroundMark x1="21313" y1="34357" x2="26779" y2="43856"/>
                        <a14:foregroundMark x1="26779" y1="43856" x2="26779" y2="43856"/>
                        <a14:foregroundMark x1="21798" y1="33468" x2="25938" y2="47413"/>
                        <a14:foregroundMark x1="25938" y1="47413" x2="25938" y2="47413"/>
                        <a14:foregroundMark x1="22962" y1="42522" x2="25712" y2="53476"/>
                        <a14:foregroundMark x1="25712" y1="53476" x2="25712" y2="53476"/>
                        <a14:foregroundMark x1="22025" y1="46079" x2="23577" y2="55982"/>
                        <a14:foregroundMark x1="23577" y1="55982" x2="23577" y2="55982"/>
                        <a14:foregroundMark x1="21313" y1="44907" x2="23933" y2="52870"/>
                        <a14:foregroundMark x1="23933" y1="52870" x2="23933" y2="52870"/>
                        <a14:foregroundMark x1="20957" y1="44301" x2="24644" y2="57761"/>
                        <a14:foregroundMark x1="24644" y1="57761" x2="24644" y2="57761"/>
                        <a14:foregroundMark x1="21442" y1="49353" x2="19793" y2="66087"/>
                        <a14:foregroundMark x1="19793" y1="66087" x2="19793" y2="66087"/>
                        <a14:foregroundMark x1="16688" y1="85327" x2="20860" y2="69200"/>
                        <a14:foregroundMark x1="20860" y1="69200" x2="34605" y2="79103"/>
                        <a14:foregroundMark x1="31856" y1="71423" x2="40395" y2="84438"/>
                        <a14:foregroundMark x1="40395" y1="84438" x2="40395" y2="84438"/>
                        <a14:foregroundMark x1="30563" y1="55255" x2="50000" y2="91269"/>
                        <a14:foregroundMark x1="39457" y1="40137" x2="44308" y2="50525"/>
                        <a14:foregroundMark x1="44308" y1="50525" x2="44308" y2="50525"/>
                        <a14:foregroundMark x1="42173" y1="35125" x2="43111" y2="49798"/>
                        <a14:foregroundMark x1="43111" y1="49798" x2="43111" y2="49798"/>
                        <a14:foregroundMark x1="40621" y1="40744" x2="42400" y2="74373"/>
                        <a14:foregroundMark x1="42400" y1="74373" x2="42400" y2="74373"/>
                        <a14:foregroundMark x1="44664" y1="31594" x2="44890" y2="60752"/>
                        <a14:foregroundMark x1="44890" y1="60752" x2="44890" y2="60752"/>
                        <a14:foregroundMark x1="42658" y1="35853" x2="44437" y2="59863"/>
                        <a14:foregroundMark x1="44437" y1="59863" x2="44437" y2="59863"/>
                        <a14:foregroundMark x1="44998" y1="31723" x2="48933" y2="63985"/>
                        <a14:foregroundMark x1="48933" y1="63985" x2="48933" y2="63985"/>
                        <a14:foregroundMark x1="34301" y1="31563" x2="42303" y2="54365"/>
                        <a14:foregroundMark x1="42303" y1="54365" x2="42303" y2="54365"/>
                        <a14:foregroundMark x1="39049" y1="32183" x2="45246" y2="69927"/>
                        <a14:foregroundMark x1="45246" y1="69927" x2="45246" y2="69927"/>
                        <a14:foregroundMark x1="29269" y1="32741" x2="36611" y2="57639"/>
                        <a14:foregroundMark x1="36611" y1="57639" x2="36611" y2="57639"/>
                        <a14:foregroundMark x1="32115" y1="55255" x2="41106" y2="47575"/>
                        <a14:foregroundMark x1="41106" y1="47575" x2="54269" y2="42967"/>
                        <a14:foregroundMark x1="43370" y1="91269" x2="51908" y2="63703"/>
                        <a14:foregroundMark x1="51908" y1="63703" x2="51908" y2="63703"/>
                        <a14:foregroundMark x1="32115" y1="86823" x2="25097" y2="69483"/>
                        <a14:foregroundMark x1="25097" y1="69483" x2="25097" y2="69483"/>
                        <a14:foregroundMark x1="22962" y1="92280" x2="32827" y2="84883"/>
                        <a14:foregroundMark x1="32827" y1="84883" x2="32827" y2="84883"/>
                        <a14:foregroundMark x1="22962" y1="77324" x2="35770" y2="90380"/>
                        <a14:foregroundMark x1="35770" y1="90380" x2="35770" y2="90380"/>
                        <a14:foregroundMark x1="37807" y1="79426" x2="23933" y2="84883"/>
                        <a14:foregroundMark x1="23933" y1="84883" x2="23933" y2="84883"/>
                        <a14:foregroundMark x1="20019" y1="78658" x2="40298" y2="91835"/>
                        <a14:foregroundMark x1="40298" y1="91835" x2="40298" y2="91835"/>
                        <a14:foregroundMark x1="53202" y1="28133" x2="59832" y2="31851"/>
                        <a14:foregroundMark x1="65298" y1="93614" x2="65395" y2="88884"/>
                        <a14:foregroundMark x1="57115" y1="93614" x2="57245" y2="91997"/>
                        <a14:backgroundMark x1="27846" y1="16896" x2="35673" y2="28011"/>
                        <a14:backgroundMark x1="37096" y1="26233" x2="45860" y2="31124"/>
                        <a14:backgroundMark x1="33279" y1="30517" x2="41947" y2="31649"/>
                        <a14:backgroundMark x1="41947" y1="31649" x2="44793" y2="28294"/>
                        <a14:backgroundMark x1="15750" y1="33791" x2="15880" y2="67421"/>
                        <a14:backgroundMark x1="15880" y1="67421" x2="16235" y2="67704"/>
                        <a14:backgroundMark x1="18596" y1="25344" x2="14683" y2="34519"/>
                        <a14:backgroundMark x1="14683" y1="34519" x2="14683" y2="34681"/>
                        <a14:backgroundMark x1="13260" y1="21625" x2="9217" y2="39127"/>
                        <a14:backgroundMark x1="20149" y1="21625" x2="27167" y2="25141"/>
                        <a14:backgroundMark x1="27167" y1="25141" x2="32827" y2="30679"/>
                        <a14:backgroundMark x1="11611" y1="28456" x2="15880" y2="29184"/>
                        <a14:backgroundMark x1="14909" y1="27688" x2="14554" y2="37793"/>
                        <a14:backgroundMark x1="10543" y1="25788" x2="11255" y2="25909"/>
                        <a14:backgroundMark x1="16818" y1="32134" x2="16462" y2="36136"/>
                        <a14:backgroundMark x1="31501" y1="13622" x2="38034" y2="26071"/>
                        <a14:backgroundMark x1="33635" y1="31851" x2="35317" y2="32134"/>
                        <a14:backgroundMark x1="45149" y1="32013" x2="44890" y2="31124"/>
                        <a14:backgroundMark x1="43014" y1="6952" x2="41818" y2="29345"/>
                        <a14:backgroundMark x1="51294" y1="6669" x2="41332" y2="32579"/>
                        <a14:backgroundMark x1="41332" y1="32579" x2="41332" y2="32579"/>
                        <a14:backgroundMark x1="32827" y1="30356" x2="36837" y2="31568"/>
                        <a14:backgroundMark x1="52361" y1="9499" x2="72445" y2="17906"/>
                        <a14:backgroundMark x1="72445" y1="17906" x2="78008" y2="24495"/>
                        <a14:backgroundMark x1="78008" y1="24495" x2="85026" y2="43371"/>
                        <a14:backgroundMark x1="85026" y1="43371" x2="87322" y2="55699"/>
                        <a14:backgroundMark x1="47025" y1="23565" x2="69664" y2="18957"/>
                        <a14:backgroundMark x1="43014" y1="26516" x2="44793" y2="27688"/>
                        <a14:backgroundMark x1="44308" y1="27850" x2="45019" y2="29466"/>
                        <a14:backgroundMark x1="44082" y1="30073" x2="45019" y2="31245"/>
                        <a14:backgroundMark x1="68855" y1="83549" x2="70278" y2="86378"/>
                        <a14:backgroundMark x1="51067" y1="86500" x2="53428" y2="93129"/>
                        <a14:backgroundMark x1="53428" y1="93129" x2="53687" y2="93331"/>
                        <a14:backgroundMark x1="60673" y1="85934" x2="60188" y2="90218"/>
                        <a14:backgroundMark x1="83668" y1="65643" x2="85673" y2="58650"/>
                      </a14:backgroundRemoval>
                    </a14:imgEffect>
                  </a14:imgLayer>
                </a14:imgProps>
              </a:ext>
              <a:ext uri="{28A0092B-C50C-407E-A947-70E740481C1C}">
                <a14:useLocalDpi xmlns:a14="http://schemas.microsoft.com/office/drawing/2010/main" val="0"/>
              </a:ext>
            </a:extLst>
          </a:blip>
          <a:stretch>
            <a:fillRect/>
          </a:stretch>
        </p:blipFill>
        <p:spPr>
          <a:xfrm>
            <a:off x="6537452" y="1872142"/>
            <a:ext cx="6540500" cy="5232400"/>
          </a:xfrm>
          <a:prstGeom prst="rect">
            <a:avLst/>
          </a:prstGeom>
        </p:spPr>
      </p:pic>
    </p:spTree>
    <p:extLst>
      <p:ext uri="{BB962C8B-B14F-4D97-AF65-F5344CB8AC3E}">
        <p14:creationId xmlns:p14="http://schemas.microsoft.com/office/powerpoint/2010/main" val="5547983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B5D84793-0D4E-BA2F-4443-C6E4180265A9}"/>
              </a:ext>
            </a:extLst>
          </p:cNvPr>
          <p:cNvSpPr txBox="1"/>
          <p:nvPr/>
        </p:nvSpPr>
        <p:spPr>
          <a:xfrm>
            <a:off x="2255175" y="457200"/>
            <a:ext cx="8077853" cy="1938992"/>
          </a:xfrm>
          <a:prstGeom prst="rect">
            <a:avLst/>
          </a:prstGeom>
          <a:noFill/>
        </p:spPr>
        <p:txBody>
          <a:bodyPr wrap="none" rtlCol="0">
            <a:spAutoFit/>
          </a:bodyPr>
          <a:lstStyle/>
          <a:p>
            <a:pPr algn="ctr"/>
            <a:r>
              <a:rPr lang="en-US" sz="6000">
                <a:solidFill>
                  <a:schemeClr val="bg1"/>
                </a:solidFill>
                <a:latin typeface="UTM Cookies" panose="02040603050506020204" pitchFamily="18" charset="0"/>
              </a:rPr>
              <a:t>TRÒ CHƠI</a:t>
            </a:r>
          </a:p>
          <a:p>
            <a:pPr algn="ctr"/>
            <a:r>
              <a:rPr lang="en-US" sz="6000">
                <a:solidFill>
                  <a:schemeClr val="bg1"/>
                </a:solidFill>
                <a:latin typeface="UTM Cookies" panose="02040603050506020204" pitchFamily="18" charset="0"/>
              </a:rPr>
              <a:t>NHANH TAY NHANH MẮT</a:t>
            </a:r>
          </a:p>
        </p:txBody>
      </p:sp>
    </p:spTree>
    <p:extLst>
      <p:ext uri="{BB962C8B-B14F-4D97-AF65-F5344CB8AC3E}">
        <p14:creationId xmlns:p14="http://schemas.microsoft.com/office/powerpoint/2010/main" val="22033358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grpId="1" nodeType="click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BCF12E1D-B0C3-A6AE-4DEC-FDC7916E1E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6879" y="0"/>
            <a:ext cx="12628880" cy="6858000"/>
          </a:xfrm>
          <a:prstGeom prst="rect">
            <a:avLst/>
          </a:prstGeom>
        </p:spPr>
      </p:pic>
      <p:pic>
        <p:nvPicPr>
          <p:cNvPr id="6" name="Picture 5" descr="A picture containing clipart&#10;&#10;Description automatically generated">
            <a:extLst>
              <a:ext uri="{FF2B5EF4-FFF2-40B4-BE49-F238E27FC236}">
                <a16:creationId xmlns:a16="http://schemas.microsoft.com/office/drawing/2014/main" id="{1002EBBE-2135-3D33-8D60-6AB1E799F0A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216" b="90461" l="9994" r="89942">
                        <a14:foregroundMark x1="55013" y1="90501" x2="55207" y2="84479"/>
                        <a14:foregroundMark x1="50420" y1="9216" x2="54010" y2="10226"/>
                      </a14:backgroundRemoval>
                    </a14:imgEffect>
                  </a14:imgLayer>
                </a14:imgProps>
              </a:ext>
              <a:ext uri="{28A0092B-C50C-407E-A947-70E740481C1C}">
                <a14:useLocalDpi xmlns:a14="http://schemas.microsoft.com/office/drawing/2010/main" val="0"/>
              </a:ext>
            </a:extLst>
          </a:blip>
          <a:stretch>
            <a:fillRect/>
          </a:stretch>
        </p:blipFill>
        <p:spPr>
          <a:xfrm>
            <a:off x="-894080" y="3160776"/>
            <a:ext cx="5078730" cy="4062984"/>
          </a:xfrm>
          <a:prstGeom prst="rect">
            <a:avLst/>
          </a:prstGeom>
        </p:spPr>
      </p:pic>
      <p:sp>
        <p:nvSpPr>
          <p:cNvPr id="8" name="TextBox 7">
            <a:extLst>
              <a:ext uri="{FF2B5EF4-FFF2-40B4-BE49-F238E27FC236}">
                <a16:creationId xmlns:a16="http://schemas.microsoft.com/office/drawing/2014/main" id="{5EE6C0FE-E84C-3F37-A046-DD56150EA044}"/>
              </a:ext>
            </a:extLst>
          </p:cNvPr>
          <p:cNvSpPr txBox="1"/>
          <p:nvPr/>
        </p:nvSpPr>
        <p:spPr>
          <a:xfrm>
            <a:off x="1118290" y="10728"/>
            <a:ext cx="11257280" cy="1569660"/>
          </a:xfrm>
          <a:prstGeom prst="rect">
            <a:avLst/>
          </a:prstGeom>
          <a:noFill/>
        </p:spPr>
        <p:txBody>
          <a:bodyPr wrap="square" rtlCol="0">
            <a:spAutoFit/>
          </a:bodyPr>
          <a:lstStyle/>
          <a:p>
            <a:r>
              <a:rPr lang="en-US" sz="4800" b="1">
                <a:solidFill>
                  <a:schemeClr val="bg1"/>
                </a:solidFill>
              </a:rPr>
              <a:t>Khi thấy hai bạn của em xảy ra tranh cãi, em cần làm gì?</a:t>
            </a:r>
          </a:p>
        </p:txBody>
      </p:sp>
      <p:pic>
        <p:nvPicPr>
          <p:cNvPr id="9" name="Picture 23">
            <a:extLst>
              <a:ext uri="{FF2B5EF4-FFF2-40B4-BE49-F238E27FC236}">
                <a16:creationId xmlns:a16="http://schemas.microsoft.com/office/drawing/2014/main" id="{8CFCAF20-7AAA-374E-1A41-5507830307AA}"/>
              </a:ext>
            </a:extLst>
          </p:cNvPr>
          <p:cNvPicPr>
            <a:picLocks noChangeAspect="1"/>
          </p:cNvPicPr>
          <p:nvPr/>
        </p:nvPicPr>
        <p:blipFill>
          <a:blip r:embed="rId7"/>
          <a:srcRect/>
          <a:stretch>
            <a:fillRect/>
          </a:stretch>
        </p:blipFill>
        <p:spPr>
          <a:xfrm>
            <a:off x="251890" y="265890"/>
            <a:ext cx="866400" cy="998252"/>
          </a:xfrm>
          <a:prstGeom prst="rect">
            <a:avLst/>
          </a:prstGeom>
        </p:spPr>
      </p:pic>
      <p:pic>
        <p:nvPicPr>
          <p:cNvPr id="10" name="Picture 44">
            <a:extLst>
              <a:ext uri="{FF2B5EF4-FFF2-40B4-BE49-F238E27FC236}">
                <a16:creationId xmlns:a16="http://schemas.microsoft.com/office/drawing/2014/main" id="{2ADC16E2-C8EC-1C99-F066-ADB8FA3AFDB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768431" y="1787101"/>
            <a:ext cx="1035372" cy="1031607"/>
          </a:xfrm>
          <a:prstGeom prst="rect">
            <a:avLst/>
          </a:prstGeom>
        </p:spPr>
      </p:pic>
      <p:pic>
        <p:nvPicPr>
          <p:cNvPr id="11" name="Picture 45">
            <a:extLst>
              <a:ext uri="{FF2B5EF4-FFF2-40B4-BE49-F238E27FC236}">
                <a16:creationId xmlns:a16="http://schemas.microsoft.com/office/drawing/2014/main" id="{C0EA84CB-B21F-DD24-7D86-BBF526C54EF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768431" y="3123327"/>
            <a:ext cx="1035372" cy="1031606"/>
          </a:xfrm>
          <a:prstGeom prst="rect">
            <a:avLst/>
          </a:prstGeom>
        </p:spPr>
      </p:pic>
      <p:pic>
        <p:nvPicPr>
          <p:cNvPr id="12" name="Picture 46">
            <a:extLst>
              <a:ext uri="{FF2B5EF4-FFF2-40B4-BE49-F238E27FC236}">
                <a16:creationId xmlns:a16="http://schemas.microsoft.com/office/drawing/2014/main" id="{3DE639E5-9D4B-C5B0-9845-0FCFDD98176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768431" y="4523811"/>
            <a:ext cx="1126197" cy="1122102"/>
          </a:xfrm>
          <a:prstGeom prst="rect">
            <a:avLst/>
          </a:prstGeom>
        </p:spPr>
      </p:pic>
      <p:sp>
        <p:nvSpPr>
          <p:cNvPr id="13" name="Rectangle: Rounded Corners 12">
            <a:extLst>
              <a:ext uri="{FF2B5EF4-FFF2-40B4-BE49-F238E27FC236}">
                <a16:creationId xmlns:a16="http://schemas.microsoft.com/office/drawing/2014/main" id="{7E345338-C190-20C5-CF93-BF8FD388A6D5}"/>
              </a:ext>
            </a:extLst>
          </p:cNvPr>
          <p:cNvSpPr/>
          <p:nvPr/>
        </p:nvSpPr>
        <p:spPr>
          <a:xfrm>
            <a:off x="4894628" y="1806362"/>
            <a:ext cx="6634480" cy="91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Khuyên ngăn hai bạn</a:t>
            </a:r>
          </a:p>
        </p:txBody>
      </p:sp>
      <p:sp>
        <p:nvSpPr>
          <p:cNvPr id="14" name="Rectangle: Rounded Corners 13">
            <a:extLst>
              <a:ext uri="{FF2B5EF4-FFF2-40B4-BE49-F238E27FC236}">
                <a16:creationId xmlns:a16="http://schemas.microsoft.com/office/drawing/2014/main" id="{ECF1C17C-A375-B804-72AA-8D27A539A48F}"/>
              </a:ext>
            </a:extLst>
          </p:cNvPr>
          <p:cNvSpPr/>
          <p:nvPr/>
        </p:nvSpPr>
        <p:spPr>
          <a:xfrm>
            <a:off x="4894628" y="2990188"/>
            <a:ext cx="6634480" cy="12717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rPr>
              <a:t>Không</a:t>
            </a:r>
            <a:r>
              <a:rPr lang="en-US" sz="4000" dirty="0">
                <a:solidFill>
                  <a:schemeClr val="tx1"/>
                </a:solidFill>
              </a:rPr>
              <a:t> </a:t>
            </a:r>
            <a:r>
              <a:rPr lang="en-US" sz="4000" dirty="0" err="1">
                <a:solidFill>
                  <a:schemeClr val="tx1"/>
                </a:solidFill>
              </a:rPr>
              <a:t>quan</a:t>
            </a:r>
            <a:r>
              <a:rPr lang="en-US" sz="4000" dirty="0">
                <a:solidFill>
                  <a:schemeClr val="tx1"/>
                </a:solidFill>
              </a:rPr>
              <a:t> </a:t>
            </a:r>
            <a:r>
              <a:rPr lang="en-US" sz="4000" dirty="0" err="1">
                <a:solidFill>
                  <a:schemeClr val="tx1"/>
                </a:solidFill>
              </a:rPr>
              <a:t>tâm</a:t>
            </a:r>
            <a:r>
              <a:rPr lang="en-US" sz="4000" dirty="0">
                <a:solidFill>
                  <a:schemeClr val="tx1"/>
                </a:solidFill>
              </a:rPr>
              <a:t> </a:t>
            </a:r>
            <a:r>
              <a:rPr lang="en-US" sz="4000" dirty="0" err="1">
                <a:solidFill>
                  <a:schemeClr val="tx1"/>
                </a:solidFill>
              </a:rPr>
              <a:t>vì</a:t>
            </a:r>
            <a:r>
              <a:rPr lang="en-US" sz="4000" dirty="0">
                <a:solidFill>
                  <a:schemeClr val="tx1"/>
                </a:solidFill>
              </a:rPr>
              <a:t> </a:t>
            </a:r>
            <a:r>
              <a:rPr lang="en-US" sz="4000" dirty="0" err="1">
                <a:solidFill>
                  <a:schemeClr val="tx1"/>
                </a:solidFill>
              </a:rPr>
              <a:t>đó</a:t>
            </a:r>
            <a:r>
              <a:rPr lang="en-US" sz="4000" dirty="0">
                <a:solidFill>
                  <a:schemeClr val="tx1"/>
                </a:solidFill>
              </a:rPr>
              <a:t> </a:t>
            </a:r>
            <a:r>
              <a:rPr lang="en-US" sz="4000" dirty="0" err="1">
                <a:solidFill>
                  <a:schemeClr val="tx1"/>
                </a:solidFill>
              </a:rPr>
              <a:t>không</a:t>
            </a:r>
            <a:r>
              <a:rPr lang="en-US" sz="4000" dirty="0">
                <a:solidFill>
                  <a:schemeClr val="tx1"/>
                </a:solidFill>
              </a:rPr>
              <a:t> </a:t>
            </a:r>
            <a:r>
              <a:rPr lang="en-US" sz="4000" dirty="0" err="1">
                <a:solidFill>
                  <a:schemeClr val="tx1"/>
                </a:solidFill>
              </a:rPr>
              <a:t>phải</a:t>
            </a:r>
            <a:r>
              <a:rPr lang="en-US" sz="4000" dirty="0">
                <a:solidFill>
                  <a:schemeClr val="tx1"/>
                </a:solidFill>
              </a:rPr>
              <a:t> </a:t>
            </a:r>
            <a:r>
              <a:rPr lang="en-US" sz="4000" dirty="0" err="1">
                <a:solidFill>
                  <a:schemeClr val="tx1"/>
                </a:solidFill>
              </a:rPr>
              <a:t>chuyện</a:t>
            </a:r>
            <a:r>
              <a:rPr lang="en-US" sz="4000" dirty="0">
                <a:solidFill>
                  <a:schemeClr val="tx1"/>
                </a:solidFill>
              </a:rPr>
              <a:t> </a:t>
            </a:r>
            <a:r>
              <a:rPr lang="en-US" sz="4000" dirty="0" err="1">
                <a:solidFill>
                  <a:schemeClr val="tx1"/>
                </a:solidFill>
              </a:rPr>
              <a:t>của</a:t>
            </a:r>
            <a:r>
              <a:rPr lang="en-US" sz="4000" dirty="0">
                <a:solidFill>
                  <a:schemeClr val="tx1"/>
                </a:solidFill>
              </a:rPr>
              <a:t> </a:t>
            </a:r>
            <a:r>
              <a:rPr lang="en-US" sz="4000" dirty="0" err="1">
                <a:solidFill>
                  <a:schemeClr val="tx1"/>
                </a:solidFill>
              </a:rPr>
              <a:t>mình</a:t>
            </a:r>
            <a:endParaRPr lang="en-US" sz="4000" dirty="0">
              <a:solidFill>
                <a:schemeClr val="tx1"/>
              </a:solidFill>
            </a:endParaRPr>
          </a:p>
        </p:txBody>
      </p:sp>
      <p:sp>
        <p:nvSpPr>
          <p:cNvPr id="15" name="Rectangle: Rounded Corners 14">
            <a:extLst>
              <a:ext uri="{FF2B5EF4-FFF2-40B4-BE49-F238E27FC236}">
                <a16:creationId xmlns:a16="http://schemas.microsoft.com/office/drawing/2014/main" id="{88FF6DD4-B6C5-2531-1F5A-06AA97FF1197}"/>
              </a:ext>
            </a:extLst>
          </p:cNvPr>
          <p:cNvSpPr/>
          <p:nvPr/>
        </p:nvSpPr>
        <p:spPr>
          <a:xfrm>
            <a:off x="4894628" y="4627662"/>
            <a:ext cx="6634480" cy="91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Bênh vực bạn</a:t>
            </a:r>
          </a:p>
        </p:txBody>
      </p:sp>
    </p:spTree>
    <p:extLst>
      <p:ext uri="{BB962C8B-B14F-4D97-AF65-F5344CB8AC3E}">
        <p14:creationId xmlns:p14="http://schemas.microsoft.com/office/powerpoint/2010/main" val="35472151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iterate type="lt">
                                    <p:tmPct val="0"/>
                                  </p:iterate>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 presetClass="emph" presetSubtype="2" fill="hold" nodeType="clickEffect">
                                  <p:stCondLst>
                                    <p:cond delay="0"/>
                                  </p:stCondLst>
                                  <p:childTnLst>
                                    <p:animClr clrSpc="rgb" dir="cw">
                                      <p:cBhvr>
                                        <p:cTn id="43" dur="2000" fill="hold"/>
                                        <p:tgtEl>
                                          <p:spTgt spid="13"/>
                                        </p:tgtEl>
                                        <p:attrNameLst>
                                          <p:attrName>fillcolor</p:attrName>
                                        </p:attrNameLst>
                                      </p:cBhvr>
                                      <p:to>
                                        <a:schemeClr val="accent2"/>
                                      </p:to>
                                    </p:animClr>
                                    <p:set>
                                      <p:cBhvr>
                                        <p:cTn id="44" dur="2000" fill="hold"/>
                                        <p:tgtEl>
                                          <p:spTgt spid="13"/>
                                        </p:tgtEl>
                                        <p:attrNameLst>
                                          <p:attrName>fill.type</p:attrName>
                                        </p:attrNameLst>
                                      </p:cBhvr>
                                      <p:to>
                                        <p:strVal val="solid"/>
                                      </p:to>
                                    </p:set>
                                    <p:set>
                                      <p:cBhvr>
                                        <p:cTn id="45" dur="2000" fill="hold"/>
                                        <p:tgtEl>
                                          <p:spTgt spid="1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BCF12E1D-B0C3-A6AE-4DEC-FDC7916E1E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6879" y="0"/>
            <a:ext cx="12628880" cy="6858000"/>
          </a:xfrm>
          <a:prstGeom prst="rect">
            <a:avLst/>
          </a:prstGeom>
        </p:spPr>
      </p:pic>
      <p:pic>
        <p:nvPicPr>
          <p:cNvPr id="6" name="Picture 5" descr="A picture containing clipart&#10;&#10;Description automatically generated">
            <a:extLst>
              <a:ext uri="{FF2B5EF4-FFF2-40B4-BE49-F238E27FC236}">
                <a16:creationId xmlns:a16="http://schemas.microsoft.com/office/drawing/2014/main" id="{1002EBBE-2135-3D33-8D60-6AB1E799F0A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216" b="90461" l="9994" r="89942">
                        <a14:foregroundMark x1="55013" y1="90501" x2="55207" y2="84479"/>
                        <a14:foregroundMark x1="50420" y1="9216" x2="54010" y2="10226"/>
                      </a14:backgroundRemoval>
                    </a14:imgEffect>
                  </a14:imgLayer>
                </a14:imgProps>
              </a:ext>
              <a:ext uri="{28A0092B-C50C-407E-A947-70E740481C1C}">
                <a14:useLocalDpi xmlns:a14="http://schemas.microsoft.com/office/drawing/2010/main" val="0"/>
              </a:ext>
            </a:extLst>
          </a:blip>
          <a:stretch>
            <a:fillRect/>
          </a:stretch>
        </p:blipFill>
        <p:spPr>
          <a:xfrm>
            <a:off x="-894080" y="3160776"/>
            <a:ext cx="5078730" cy="4062984"/>
          </a:xfrm>
          <a:prstGeom prst="rect">
            <a:avLst/>
          </a:prstGeom>
        </p:spPr>
      </p:pic>
      <p:pic>
        <p:nvPicPr>
          <p:cNvPr id="10" name="Picture 44">
            <a:extLst>
              <a:ext uri="{FF2B5EF4-FFF2-40B4-BE49-F238E27FC236}">
                <a16:creationId xmlns:a16="http://schemas.microsoft.com/office/drawing/2014/main" id="{2ADC16E2-C8EC-1C99-F066-ADB8FA3AFDB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768431" y="1787101"/>
            <a:ext cx="1035372" cy="1031607"/>
          </a:xfrm>
          <a:prstGeom prst="rect">
            <a:avLst/>
          </a:prstGeom>
        </p:spPr>
      </p:pic>
      <p:pic>
        <p:nvPicPr>
          <p:cNvPr id="11" name="Picture 45">
            <a:extLst>
              <a:ext uri="{FF2B5EF4-FFF2-40B4-BE49-F238E27FC236}">
                <a16:creationId xmlns:a16="http://schemas.microsoft.com/office/drawing/2014/main" id="{C0EA84CB-B21F-DD24-7D86-BBF526C54EF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768431" y="3123327"/>
            <a:ext cx="1035372" cy="1031606"/>
          </a:xfrm>
          <a:prstGeom prst="rect">
            <a:avLst/>
          </a:prstGeom>
        </p:spPr>
      </p:pic>
      <p:pic>
        <p:nvPicPr>
          <p:cNvPr id="12" name="Picture 46">
            <a:extLst>
              <a:ext uri="{FF2B5EF4-FFF2-40B4-BE49-F238E27FC236}">
                <a16:creationId xmlns:a16="http://schemas.microsoft.com/office/drawing/2014/main" id="{3DE639E5-9D4B-C5B0-9845-0FCFDD98176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768431" y="4854335"/>
            <a:ext cx="1126197" cy="1122102"/>
          </a:xfrm>
          <a:prstGeom prst="rect">
            <a:avLst/>
          </a:prstGeom>
        </p:spPr>
      </p:pic>
      <p:sp>
        <p:nvSpPr>
          <p:cNvPr id="13" name="Rectangle: Rounded Corners 12">
            <a:extLst>
              <a:ext uri="{FF2B5EF4-FFF2-40B4-BE49-F238E27FC236}">
                <a16:creationId xmlns:a16="http://schemas.microsoft.com/office/drawing/2014/main" id="{7E345338-C190-20C5-CF93-BF8FD388A6D5}"/>
              </a:ext>
            </a:extLst>
          </p:cNvPr>
          <p:cNvSpPr/>
          <p:nvPr/>
        </p:nvSpPr>
        <p:spPr>
          <a:xfrm>
            <a:off x="4894628" y="1806362"/>
            <a:ext cx="6634480" cy="91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Quay sang mắng bạn</a:t>
            </a:r>
          </a:p>
        </p:txBody>
      </p:sp>
      <p:sp>
        <p:nvSpPr>
          <p:cNvPr id="14" name="Rectangle: Rounded Corners 13">
            <a:extLst>
              <a:ext uri="{FF2B5EF4-FFF2-40B4-BE49-F238E27FC236}">
                <a16:creationId xmlns:a16="http://schemas.microsoft.com/office/drawing/2014/main" id="{ECF1C17C-A375-B804-72AA-8D27A539A48F}"/>
              </a:ext>
            </a:extLst>
          </p:cNvPr>
          <p:cNvSpPr/>
          <p:nvPr/>
        </p:nvSpPr>
        <p:spPr>
          <a:xfrm>
            <a:off x="4894628" y="2990188"/>
            <a:ext cx="6634480" cy="1766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rPr>
              <a:t>Bình</a:t>
            </a:r>
            <a:r>
              <a:rPr lang="en-US" sz="4000" dirty="0">
                <a:solidFill>
                  <a:schemeClr val="tx1"/>
                </a:solidFill>
              </a:rPr>
              <a:t> </a:t>
            </a:r>
            <a:r>
              <a:rPr lang="en-US" sz="4000" dirty="0" err="1">
                <a:solidFill>
                  <a:schemeClr val="tx1"/>
                </a:solidFill>
              </a:rPr>
              <a:t>tĩnh</a:t>
            </a:r>
            <a:r>
              <a:rPr lang="en-US" sz="4000" dirty="0">
                <a:solidFill>
                  <a:schemeClr val="tx1"/>
                </a:solidFill>
              </a:rPr>
              <a:t>, </a:t>
            </a:r>
            <a:r>
              <a:rPr lang="en-US" sz="4000" dirty="0" err="1">
                <a:solidFill>
                  <a:schemeClr val="tx1"/>
                </a:solidFill>
              </a:rPr>
              <a:t>nhắc</a:t>
            </a:r>
            <a:r>
              <a:rPr lang="en-US" sz="4000" dirty="0">
                <a:solidFill>
                  <a:schemeClr val="tx1"/>
                </a:solidFill>
              </a:rPr>
              <a:t> </a:t>
            </a:r>
            <a:r>
              <a:rPr lang="en-US" sz="4000" dirty="0" err="1">
                <a:solidFill>
                  <a:schemeClr val="tx1"/>
                </a:solidFill>
              </a:rPr>
              <a:t>nhở</a:t>
            </a:r>
            <a:r>
              <a:rPr lang="en-US" sz="4000" dirty="0">
                <a:solidFill>
                  <a:schemeClr val="tx1"/>
                </a:solidFill>
              </a:rPr>
              <a:t> </a:t>
            </a:r>
            <a:r>
              <a:rPr lang="en-US" sz="4000" dirty="0" err="1">
                <a:solidFill>
                  <a:schemeClr val="tx1"/>
                </a:solidFill>
              </a:rPr>
              <a:t>bạn</a:t>
            </a:r>
            <a:r>
              <a:rPr lang="en-US" sz="4000" dirty="0">
                <a:solidFill>
                  <a:schemeClr val="tx1"/>
                </a:solidFill>
              </a:rPr>
              <a:t> </a:t>
            </a:r>
            <a:r>
              <a:rPr lang="en-US" sz="4000" dirty="0" err="1">
                <a:solidFill>
                  <a:schemeClr val="tx1"/>
                </a:solidFill>
              </a:rPr>
              <a:t>không</a:t>
            </a:r>
            <a:r>
              <a:rPr lang="en-US" sz="4000" dirty="0">
                <a:solidFill>
                  <a:schemeClr val="tx1"/>
                </a:solidFill>
              </a:rPr>
              <a:t> </a:t>
            </a:r>
            <a:r>
              <a:rPr lang="en-US" sz="4000" dirty="0" err="1">
                <a:solidFill>
                  <a:schemeClr val="tx1"/>
                </a:solidFill>
              </a:rPr>
              <a:t>nên</a:t>
            </a:r>
            <a:r>
              <a:rPr lang="en-US" sz="4000" dirty="0">
                <a:solidFill>
                  <a:schemeClr val="tx1"/>
                </a:solidFill>
              </a:rPr>
              <a:t> </a:t>
            </a:r>
            <a:r>
              <a:rPr lang="en-US" sz="4000" dirty="0" err="1">
                <a:solidFill>
                  <a:schemeClr val="tx1"/>
                </a:solidFill>
              </a:rPr>
              <a:t>lấy</a:t>
            </a:r>
            <a:r>
              <a:rPr lang="en-US" sz="4000" dirty="0">
                <a:solidFill>
                  <a:schemeClr val="tx1"/>
                </a:solidFill>
              </a:rPr>
              <a:t> </a:t>
            </a:r>
            <a:r>
              <a:rPr lang="en-US" sz="4000" dirty="0" err="1">
                <a:solidFill>
                  <a:schemeClr val="tx1"/>
                </a:solidFill>
              </a:rPr>
              <a:t>đồ</a:t>
            </a:r>
            <a:r>
              <a:rPr lang="en-US" sz="4000" dirty="0">
                <a:solidFill>
                  <a:schemeClr val="tx1"/>
                </a:solidFill>
              </a:rPr>
              <a:t> </a:t>
            </a:r>
            <a:r>
              <a:rPr lang="en-US" sz="4000" dirty="0" err="1">
                <a:solidFill>
                  <a:schemeClr val="tx1"/>
                </a:solidFill>
              </a:rPr>
              <a:t>khi</a:t>
            </a:r>
            <a:r>
              <a:rPr lang="en-US" sz="4000" dirty="0">
                <a:solidFill>
                  <a:schemeClr val="tx1"/>
                </a:solidFill>
              </a:rPr>
              <a:t> </a:t>
            </a:r>
            <a:r>
              <a:rPr lang="en-US" sz="4000" dirty="0" err="1">
                <a:solidFill>
                  <a:schemeClr val="tx1"/>
                </a:solidFill>
              </a:rPr>
              <a:t>chưa</a:t>
            </a:r>
            <a:r>
              <a:rPr lang="en-US" sz="4000" dirty="0">
                <a:solidFill>
                  <a:schemeClr val="tx1"/>
                </a:solidFill>
              </a:rPr>
              <a:t> </a:t>
            </a:r>
            <a:r>
              <a:rPr lang="en-US" sz="4000" dirty="0" err="1">
                <a:solidFill>
                  <a:schemeClr val="tx1"/>
                </a:solidFill>
              </a:rPr>
              <a:t>được</a:t>
            </a:r>
            <a:r>
              <a:rPr lang="en-US" sz="4000" dirty="0">
                <a:solidFill>
                  <a:schemeClr val="tx1"/>
                </a:solidFill>
              </a:rPr>
              <a:t> </a:t>
            </a:r>
            <a:r>
              <a:rPr lang="en-US" sz="4000" dirty="0" err="1">
                <a:solidFill>
                  <a:schemeClr val="tx1"/>
                </a:solidFill>
              </a:rPr>
              <a:t>sự</a:t>
            </a:r>
            <a:r>
              <a:rPr lang="en-US" sz="4000" dirty="0">
                <a:solidFill>
                  <a:schemeClr val="tx1"/>
                </a:solidFill>
              </a:rPr>
              <a:t> </a:t>
            </a:r>
            <a:r>
              <a:rPr lang="en-US" sz="4000" dirty="0" err="1">
                <a:solidFill>
                  <a:schemeClr val="tx1"/>
                </a:solidFill>
              </a:rPr>
              <a:t>cho</a:t>
            </a:r>
            <a:r>
              <a:rPr lang="en-US" sz="4000" dirty="0">
                <a:solidFill>
                  <a:schemeClr val="tx1"/>
                </a:solidFill>
              </a:rPr>
              <a:t> </a:t>
            </a:r>
            <a:r>
              <a:rPr lang="en-US" sz="4000" dirty="0" err="1">
                <a:solidFill>
                  <a:schemeClr val="tx1"/>
                </a:solidFill>
              </a:rPr>
              <a:t>phép</a:t>
            </a:r>
            <a:endParaRPr lang="en-US" sz="4000" dirty="0">
              <a:solidFill>
                <a:schemeClr val="tx1"/>
              </a:solidFill>
            </a:endParaRPr>
          </a:p>
        </p:txBody>
      </p:sp>
      <p:sp>
        <p:nvSpPr>
          <p:cNvPr id="15" name="Rectangle: Rounded Corners 14">
            <a:extLst>
              <a:ext uri="{FF2B5EF4-FFF2-40B4-BE49-F238E27FC236}">
                <a16:creationId xmlns:a16="http://schemas.microsoft.com/office/drawing/2014/main" id="{88FF6DD4-B6C5-2531-1F5A-06AA97FF1197}"/>
              </a:ext>
            </a:extLst>
          </p:cNvPr>
          <p:cNvSpPr/>
          <p:nvPr/>
        </p:nvSpPr>
        <p:spPr>
          <a:xfrm>
            <a:off x="4894628" y="4908167"/>
            <a:ext cx="6634480" cy="12949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Giật lại bút của mình</a:t>
            </a:r>
          </a:p>
        </p:txBody>
      </p:sp>
      <p:pic>
        <p:nvPicPr>
          <p:cNvPr id="4" name="Picture 27">
            <a:extLst>
              <a:ext uri="{FF2B5EF4-FFF2-40B4-BE49-F238E27FC236}">
                <a16:creationId xmlns:a16="http://schemas.microsoft.com/office/drawing/2014/main" id="{9CA26757-FDCC-A01B-1BA4-3E77E3521157}"/>
              </a:ext>
            </a:extLst>
          </p:cNvPr>
          <p:cNvPicPr>
            <a:picLocks noChangeAspect="1"/>
          </p:cNvPicPr>
          <p:nvPr/>
        </p:nvPicPr>
        <p:blipFill>
          <a:blip r:embed="rId13"/>
          <a:srcRect/>
          <a:stretch>
            <a:fillRect/>
          </a:stretch>
        </p:blipFill>
        <p:spPr>
          <a:xfrm>
            <a:off x="84220" y="292680"/>
            <a:ext cx="944445" cy="980392"/>
          </a:xfrm>
          <a:prstGeom prst="rect">
            <a:avLst/>
          </a:prstGeom>
        </p:spPr>
      </p:pic>
      <p:sp>
        <p:nvSpPr>
          <p:cNvPr id="5" name="TextBox 4">
            <a:extLst>
              <a:ext uri="{FF2B5EF4-FFF2-40B4-BE49-F238E27FC236}">
                <a16:creationId xmlns:a16="http://schemas.microsoft.com/office/drawing/2014/main" id="{A62E52EA-D5A5-72A0-B45A-823F0BD595FE}"/>
              </a:ext>
            </a:extLst>
          </p:cNvPr>
          <p:cNvSpPr txBox="1"/>
          <p:nvPr/>
        </p:nvSpPr>
        <p:spPr>
          <a:xfrm>
            <a:off x="1118290" y="10728"/>
            <a:ext cx="11257280" cy="1569660"/>
          </a:xfrm>
          <a:prstGeom prst="rect">
            <a:avLst/>
          </a:prstGeom>
          <a:noFill/>
        </p:spPr>
        <p:txBody>
          <a:bodyPr wrap="square" rtlCol="0">
            <a:spAutoFit/>
          </a:bodyPr>
          <a:lstStyle/>
          <a:p>
            <a:r>
              <a:rPr lang="en-US" sz="4800" b="1">
                <a:solidFill>
                  <a:schemeClr val="bg1"/>
                </a:solidFill>
              </a:rPr>
              <a:t>Em sẽ làm gì trong trường hợp bạn cùng bàn lấy bút của em khi em chưa cho phép?</a:t>
            </a:r>
          </a:p>
        </p:txBody>
      </p:sp>
    </p:spTree>
    <p:extLst>
      <p:ext uri="{BB962C8B-B14F-4D97-AF65-F5344CB8AC3E}">
        <p14:creationId xmlns:p14="http://schemas.microsoft.com/office/powerpoint/2010/main" val="1156856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14"/>
                                        </p:tgtEl>
                                        <p:attrNameLst>
                                          <p:attrName>fillcolor</p:attrName>
                                        </p:attrNameLst>
                                      </p:cBhvr>
                                      <p:to>
                                        <a:schemeClr val="accent2"/>
                                      </p:to>
                                    </p:animClr>
                                    <p:set>
                                      <p:cBhvr>
                                        <p:cTn id="37" dur="2000" fill="hold"/>
                                        <p:tgtEl>
                                          <p:spTgt spid="14"/>
                                        </p:tgtEl>
                                        <p:attrNameLst>
                                          <p:attrName>fill.type</p:attrName>
                                        </p:attrNameLst>
                                      </p:cBhvr>
                                      <p:to>
                                        <p:strVal val="solid"/>
                                      </p:to>
                                    </p:set>
                                    <p:set>
                                      <p:cBhvr>
                                        <p:cTn id="38" dur="2000" fill="hold"/>
                                        <p:tgtEl>
                                          <p:spTgt spid="14"/>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a:extLst>
              <a:ext uri="{FF2B5EF4-FFF2-40B4-BE49-F238E27FC236}">
                <a16:creationId xmlns:a16="http://schemas.microsoft.com/office/drawing/2014/main" id="{45B01339-BA48-7148-DDF3-BE53CA16ACA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6377049" cy="6121967"/>
          </a:xfrm>
          <a:prstGeom prst="rect">
            <a:avLst/>
          </a:prstGeom>
        </p:spPr>
      </p:pic>
      <p:pic>
        <p:nvPicPr>
          <p:cNvPr id="6" name="Picture 5" descr="A picture containing toy, clipart&#10;&#10;Description automatically generated">
            <a:extLst>
              <a:ext uri="{FF2B5EF4-FFF2-40B4-BE49-F238E27FC236}">
                <a16:creationId xmlns:a16="http://schemas.microsoft.com/office/drawing/2014/main" id="{511D2759-E1C0-C81E-C1B8-BF022BE0F68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5075" b="95067" l="9907" r="89770">
                        <a14:foregroundMark x1="45896" y1="55196" x2="53902" y2="57461"/>
                        <a14:foregroundMark x1="77922" y1="55075" x2="78569" y2="59725"/>
                        <a14:foregroundMark x1="70441" y1="66923" x2="79903" y2="74808"/>
                        <a14:foregroundMark x1="51638" y1="66923" x2="49656" y2="73595"/>
                        <a14:foregroundMark x1="49656" y1="73595" x2="49656" y2="73595"/>
                      </a14:backgroundRemoval>
                    </a14:imgEffect>
                  </a14:imgLayer>
                </a14:imgProps>
              </a:ext>
              <a:ext uri="{28A0092B-C50C-407E-A947-70E740481C1C}">
                <a14:useLocalDpi xmlns:a14="http://schemas.microsoft.com/office/drawing/2010/main" val="0"/>
              </a:ext>
            </a:extLst>
          </a:blip>
          <a:srcRect l="1" t="50800" r="222"/>
          <a:stretch/>
        </p:blipFill>
        <p:spPr>
          <a:xfrm>
            <a:off x="3885388" y="3526971"/>
            <a:ext cx="9342180" cy="4606589"/>
          </a:xfrm>
          <a:prstGeom prst="rect">
            <a:avLst/>
          </a:prstGeom>
        </p:spPr>
      </p:pic>
      <p:sp>
        <p:nvSpPr>
          <p:cNvPr id="3" name="TextBox 2">
            <a:extLst>
              <a:ext uri="{FF2B5EF4-FFF2-40B4-BE49-F238E27FC236}">
                <a16:creationId xmlns:a16="http://schemas.microsoft.com/office/drawing/2014/main" id="{360745F5-9927-CD96-310C-769B6329CB92}"/>
              </a:ext>
            </a:extLst>
          </p:cNvPr>
          <p:cNvSpPr txBox="1"/>
          <p:nvPr/>
        </p:nvSpPr>
        <p:spPr>
          <a:xfrm>
            <a:off x="857496" y="1688095"/>
            <a:ext cx="3861955" cy="1107996"/>
          </a:xfrm>
          <a:prstGeom prst="rect">
            <a:avLst/>
          </a:prstGeom>
          <a:noFill/>
        </p:spPr>
        <p:txBody>
          <a:bodyPr wrap="none" rtlCol="0">
            <a:spAutoFit/>
          </a:bodyPr>
          <a:lstStyle/>
          <a:p>
            <a:r>
              <a:rPr lang="en-US" sz="6600" dirty="0" err="1">
                <a:solidFill>
                  <a:srgbClr val="FF0000"/>
                </a:solidFill>
                <a:latin typeface="LNTH-LuoLuoNotangYuanTi 1" pitchFamily="2" charset="-128"/>
                <a:ea typeface="LNTH-LuoLuoNotangYuanTi 1" pitchFamily="2" charset="-128"/>
                <a:cs typeface="LNTH-LuoLuoNotangYuanTi 1" pitchFamily="2" charset="-128"/>
              </a:rPr>
              <a:t>Hoạt</a:t>
            </a:r>
            <a:r>
              <a:rPr lang="en-US" sz="6600" dirty="0">
                <a:solidFill>
                  <a:srgbClr val="FF0000"/>
                </a:solidFill>
                <a:latin typeface="LNTH-LuoLuoNotangYuanTi 1" pitchFamily="2" charset="-128"/>
                <a:ea typeface="LNTH-LuoLuoNotangYuanTi 1" pitchFamily="2" charset="-128"/>
                <a:cs typeface="LNTH-LuoLuoNotangYuanTi 1" pitchFamily="2" charset="-128"/>
              </a:rPr>
              <a:t> </a:t>
            </a:r>
            <a:r>
              <a:rPr lang="en-US" sz="6600" dirty="0" err="1">
                <a:solidFill>
                  <a:srgbClr val="FF0000"/>
                </a:solidFill>
                <a:latin typeface="LNTH-LuoLuoNotangYuanTi 1" pitchFamily="2" charset="-128"/>
                <a:ea typeface="LNTH-LuoLuoNotangYuanTi 1" pitchFamily="2" charset="-128"/>
                <a:cs typeface="LNTH-LuoLuoNotangYuanTi 1" pitchFamily="2" charset="-128"/>
              </a:rPr>
              <a:t>động</a:t>
            </a:r>
            <a:r>
              <a:rPr lang="en-US" sz="6600" dirty="0">
                <a:solidFill>
                  <a:srgbClr val="FF0000"/>
                </a:solidFill>
                <a:latin typeface="LNTH-LuoLuoNotangYuanTi 1" pitchFamily="2" charset="-128"/>
                <a:ea typeface="LNTH-LuoLuoNotangYuanTi 1" pitchFamily="2" charset="-128"/>
                <a:cs typeface="LNTH-LuoLuoNotangYuanTi 1" pitchFamily="2" charset="-128"/>
              </a:rPr>
              <a:t> 1</a:t>
            </a:r>
          </a:p>
        </p:txBody>
      </p:sp>
      <p:sp>
        <p:nvSpPr>
          <p:cNvPr id="4" name="TextBox 3">
            <a:extLst>
              <a:ext uri="{FF2B5EF4-FFF2-40B4-BE49-F238E27FC236}">
                <a16:creationId xmlns:a16="http://schemas.microsoft.com/office/drawing/2014/main" id="{EE89C469-4A43-A9F2-83F9-10DD04392DE8}"/>
              </a:ext>
            </a:extLst>
          </p:cNvPr>
          <p:cNvSpPr txBox="1"/>
          <p:nvPr/>
        </p:nvSpPr>
        <p:spPr>
          <a:xfrm>
            <a:off x="769296" y="2569756"/>
            <a:ext cx="4838454" cy="4154984"/>
          </a:xfrm>
          <a:prstGeom prst="rect">
            <a:avLst/>
          </a:prstGeom>
          <a:noFill/>
        </p:spPr>
        <p:txBody>
          <a:bodyPr wrap="square" rtlCol="0">
            <a:spAutoFit/>
          </a:bodyPr>
          <a:lstStyle/>
          <a:p>
            <a:pPr algn="ctr"/>
            <a:r>
              <a:rPr lang="en-US" sz="6600" dirty="0" err="1">
                <a:latin typeface="#9Slide05 SVNClementine" panose="020F0502020204030203" pitchFamily="34" charset="0"/>
              </a:rPr>
              <a:t>Đọc</a:t>
            </a:r>
            <a:r>
              <a:rPr lang="en-US" sz="6600" dirty="0">
                <a:latin typeface="#9Slide05 SVNClementine" panose="020F0502020204030203" pitchFamily="34" charset="0"/>
              </a:rPr>
              <a:t> </a:t>
            </a:r>
            <a:r>
              <a:rPr lang="en-US" sz="6600" dirty="0" err="1">
                <a:latin typeface="#9Slide05 SVNClementine" panose="020F0502020204030203" pitchFamily="34" charset="0"/>
              </a:rPr>
              <a:t>câu</a:t>
            </a:r>
            <a:r>
              <a:rPr lang="en-US" sz="6600" dirty="0">
                <a:latin typeface="#9Slide05 SVNClementine" panose="020F0502020204030203" pitchFamily="34" charset="0"/>
              </a:rPr>
              <a:t> </a:t>
            </a:r>
            <a:r>
              <a:rPr lang="en-US" sz="6600" dirty="0" err="1">
                <a:latin typeface="#9Slide05 SVNClementine" panose="020F0502020204030203" pitchFamily="34" charset="0"/>
              </a:rPr>
              <a:t>chuyện</a:t>
            </a:r>
            <a:r>
              <a:rPr lang="en-US" sz="6600" dirty="0">
                <a:latin typeface="#9Slide05 SVNClementine" panose="020F0502020204030203" pitchFamily="34" charset="0"/>
              </a:rPr>
              <a:t> </a:t>
            </a:r>
            <a:r>
              <a:rPr lang="en-US" sz="6600" dirty="0" err="1">
                <a:latin typeface="#9Slide05 SVNClementine" panose="020F0502020204030203" pitchFamily="34" charset="0"/>
              </a:rPr>
              <a:t>và</a:t>
            </a:r>
            <a:r>
              <a:rPr lang="en-US" sz="6600" dirty="0">
                <a:latin typeface="#9Slide05 SVNClementine" panose="020F0502020204030203" pitchFamily="34" charset="0"/>
              </a:rPr>
              <a:t> </a:t>
            </a:r>
            <a:r>
              <a:rPr lang="en-US" sz="6600" dirty="0" err="1">
                <a:latin typeface="#9Slide05 SVNClementine" panose="020F0502020204030203" pitchFamily="34" charset="0"/>
              </a:rPr>
              <a:t>trả</a:t>
            </a:r>
            <a:r>
              <a:rPr lang="en-US" sz="6600" dirty="0">
                <a:latin typeface="#9Slide05 SVNClementine" panose="020F0502020204030203" pitchFamily="34" charset="0"/>
              </a:rPr>
              <a:t> </a:t>
            </a:r>
            <a:r>
              <a:rPr lang="en-US" sz="6600" dirty="0" err="1">
                <a:latin typeface="#9Slide05 SVNClementine" panose="020F0502020204030203" pitchFamily="34" charset="0"/>
              </a:rPr>
              <a:t>lời</a:t>
            </a:r>
            <a:r>
              <a:rPr lang="en-US" sz="6600" dirty="0">
                <a:latin typeface="#9Slide05 SVNClementine" panose="020F0502020204030203" pitchFamily="34" charset="0"/>
              </a:rPr>
              <a:t> </a:t>
            </a:r>
            <a:r>
              <a:rPr lang="en-US" sz="6600" dirty="0" err="1">
                <a:latin typeface="#9Slide05 SVNClementine" panose="020F0502020204030203" pitchFamily="34" charset="0"/>
              </a:rPr>
              <a:t>câu</a:t>
            </a:r>
            <a:r>
              <a:rPr lang="en-US" sz="6600" dirty="0">
                <a:latin typeface="#9Slide05 SVNClementine" panose="020F0502020204030203" pitchFamily="34" charset="0"/>
              </a:rPr>
              <a:t> </a:t>
            </a:r>
            <a:r>
              <a:rPr lang="en-US" sz="6600" dirty="0" err="1">
                <a:latin typeface="#9Slide05 SVNClementine" panose="020F0502020204030203" pitchFamily="34" charset="0"/>
              </a:rPr>
              <a:t>hỏi</a:t>
            </a:r>
            <a:endParaRPr lang="en-US" sz="6600" dirty="0">
              <a:latin typeface="#9Slide05 SVNClementine" panose="020F0502020204030203" pitchFamily="34" charset="0"/>
            </a:endParaRPr>
          </a:p>
          <a:p>
            <a:pPr algn="ctr"/>
            <a:endParaRPr lang="en-US" sz="6600" dirty="0">
              <a:latin typeface="#9Slide05 SVNClementine" panose="020F0502020204030203" pitchFamily="34" charset="0"/>
            </a:endParaRPr>
          </a:p>
        </p:txBody>
      </p:sp>
    </p:spTree>
    <p:extLst>
      <p:ext uri="{BB962C8B-B14F-4D97-AF65-F5344CB8AC3E}">
        <p14:creationId xmlns:p14="http://schemas.microsoft.com/office/powerpoint/2010/main" val="3243264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style.rotation</p:attrName>
                                        </p:attrNameLst>
                                      </p:cBhvr>
                                      <p:tavLst>
                                        <p:tav tm="0">
                                          <p:val>
                                            <p:fltVal val="90"/>
                                          </p:val>
                                        </p:tav>
                                        <p:tav tm="100000">
                                          <p:val>
                                            <p:fltVal val="0"/>
                                          </p:val>
                                        </p:tav>
                                      </p:tavLst>
                                    </p:anim>
                                    <p:animEffect transition="in" filter="fade">
                                      <p:cBhvr>
                                        <p:cTn id="2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BCF12E1D-B0C3-A6AE-4DEC-FDC7916E1E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6879" y="0"/>
            <a:ext cx="12628880" cy="6858000"/>
          </a:xfrm>
          <a:prstGeom prst="rect">
            <a:avLst/>
          </a:prstGeom>
        </p:spPr>
      </p:pic>
      <p:pic>
        <p:nvPicPr>
          <p:cNvPr id="6" name="Picture 5" descr="A picture containing clipart&#10;&#10;Description automatically generated">
            <a:extLst>
              <a:ext uri="{FF2B5EF4-FFF2-40B4-BE49-F238E27FC236}">
                <a16:creationId xmlns:a16="http://schemas.microsoft.com/office/drawing/2014/main" id="{1002EBBE-2135-3D33-8D60-6AB1E799F0A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216" b="90461" l="9994" r="89942">
                        <a14:foregroundMark x1="55013" y1="90501" x2="55207" y2="84479"/>
                        <a14:foregroundMark x1="50420" y1="9216" x2="54010" y2="10226"/>
                      </a14:backgroundRemoval>
                    </a14:imgEffect>
                  </a14:imgLayer>
                </a14:imgProps>
              </a:ext>
              <a:ext uri="{28A0092B-C50C-407E-A947-70E740481C1C}">
                <a14:useLocalDpi xmlns:a14="http://schemas.microsoft.com/office/drawing/2010/main" val="0"/>
              </a:ext>
            </a:extLst>
          </a:blip>
          <a:stretch>
            <a:fillRect/>
          </a:stretch>
        </p:blipFill>
        <p:spPr>
          <a:xfrm>
            <a:off x="-894080" y="3160776"/>
            <a:ext cx="5078730" cy="4062984"/>
          </a:xfrm>
          <a:prstGeom prst="rect">
            <a:avLst/>
          </a:prstGeom>
        </p:spPr>
      </p:pic>
      <p:pic>
        <p:nvPicPr>
          <p:cNvPr id="10" name="Picture 44">
            <a:extLst>
              <a:ext uri="{FF2B5EF4-FFF2-40B4-BE49-F238E27FC236}">
                <a16:creationId xmlns:a16="http://schemas.microsoft.com/office/drawing/2014/main" id="{2ADC16E2-C8EC-1C99-F066-ADB8FA3AFDB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768431" y="1787101"/>
            <a:ext cx="1035372" cy="1031607"/>
          </a:xfrm>
          <a:prstGeom prst="rect">
            <a:avLst/>
          </a:prstGeom>
        </p:spPr>
      </p:pic>
      <p:pic>
        <p:nvPicPr>
          <p:cNvPr id="11" name="Picture 45">
            <a:extLst>
              <a:ext uri="{FF2B5EF4-FFF2-40B4-BE49-F238E27FC236}">
                <a16:creationId xmlns:a16="http://schemas.microsoft.com/office/drawing/2014/main" id="{C0EA84CB-B21F-DD24-7D86-BBF526C54EF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768431" y="3123327"/>
            <a:ext cx="1035372" cy="1031606"/>
          </a:xfrm>
          <a:prstGeom prst="rect">
            <a:avLst/>
          </a:prstGeom>
        </p:spPr>
      </p:pic>
      <p:pic>
        <p:nvPicPr>
          <p:cNvPr id="12" name="Picture 46">
            <a:extLst>
              <a:ext uri="{FF2B5EF4-FFF2-40B4-BE49-F238E27FC236}">
                <a16:creationId xmlns:a16="http://schemas.microsoft.com/office/drawing/2014/main" id="{3DE639E5-9D4B-C5B0-9845-0FCFDD98176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768431" y="4490964"/>
            <a:ext cx="1126197" cy="1122102"/>
          </a:xfrm>
          <a:prstGeom prst="rect">
            <a:avLst/>
          </a:prstGeom>
        </p:spPr>
      </p:pic>
      <p:sp>
        <p:nvSpPr>
          <p:cNvPr id="13" name="Rectangle: Rounded Corners 12">
            <a:extLst>
              <a:ext uri="{FF2B5EF4-FFF2-40B4-BE49-F238E27FC236}">
                <a16:creationId xmlns:a16="http://schemas.microsoft.com/office/drawing/2014/main" id="{7E345338-C190-20C5-CF93-BF8FD388A6D5}"/>
              </a:ext>
            </a:extLst>
          </p:cNvPr>
          <p:cNvSpPr/>
          <p:nvPr/>
        </p:nvSpPr>
        <p:spPr>
          <a:xfrm>
            <a:off x="4894628" y="1679511"/>
            <a:ext cx="6634480" cy="11584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rPr>
              <a:t>Không</a:t>
            </a:r>
            <a:r>
              <a:rPr lang="en-US" sz="4000" dirty="0">
                <a:solidFill>
                  <a:schemeClr val="tx1"/>
                </a:solidFill>
              </a:rPr>
              <a:t> </a:t>
            </a:r>
            <a:r>
              <a:rPr lang="en-US" sz="4000" dirty="0" err="1">
                <a:solidFill>
                  <a:schemeClr val="tx1"/>
                </a:solidFill>
              </a:rPr>
              <a:t>quan</a:t>
            </a:r>
            <a:r>
              <a:rPr lang="en-US" sz="4000" dirty="0">
                <a:solidFill>
                  <a:schemeClr val="tx1"/>
                </a:solidFill>
              </a:rPr>
              <a:t> </a:t>
            </a:r>
            <a:r>
              <a:rPr lang="en-US" sz="4000" dirty="0" err="1">
                <a:solidFill>
                  <a:schemeClr val="tx1"/>
                </a:solidFill>
              </a:rPr>
              <a:t>tâm</a:t>
            </a:r>
            <a:r>
              <a:rPr lang="en-US" sz="4000" dirty="0">
                <a:solidFill>
                  <a:schemeClr val="tx1"/>
                </a:solidFill>
              </a:rPr>
              <a:t> </a:t>
            </a:r>
            <a:r>
              <a:rPr lang="en-US" sz="4000" dirty="0" err="1">
                <a:solidFill>
                  <a:schemeClr val="tx1"/>
                </a:solidFill>
              </a:rPr>
              <a:t>vì</a:t>
            </a:r>
            <a:r>
              <a:rPr lang="en-US" sz="4000" dirty="0">
                <a:solidFill>
                  <a:schemeClr val="tx1"/>
                </a:solidFill>
              </a:rPr>
              <a:t> </a:t>
            </a:r>
            <a:r>
              <a:rPr lang="en-US" sz="4000" dirty="0" err="1">
                <a:solidFill>
                  <a:schemeClr val="tx1"/>
                </a:solidFill>
              </a:rPr>
              <a:t>không</a:t>
            </a:r>
            <a:r>
              <a:rPr lang="en-US" sz="4000" dirty="0">
                <a:solidFill>
                  <a:schemeClr val="tx1"/>
                </a:solidFill>
              </a:rPr>
              <a:t> </a:t>
            </a:r>
            <a:r>
              <a:rPr lang="en-US" sz="4000" dirty="0" err="1">
                <a:solidFill>
                  <a:schemeClr val="tx1"/>
                </a:solidFill>
              </a:rPr>
              <a:t>phải</a:t>
            </a:r>
            <a:r>
              <a:rPr lang="en-US" sz="4000" dirty="0">
                <a:solidFill>
                  <a:schemeClr val="tx1"/>
                </a:solidFill>
              </a:rPr>
              <a:t> </a:t>
            </a:r>
            <a:r>
              <a:rPr lang="en-US" sz="4000" dirty="0" err="1">
                <a:solidFill>
                  <a:schemeClr val="tx1"/>
                </a:solidFill>
              </a:rPr>
              <a:t>cuốn</a:t>
            </a:r>
            <a:r>
              <a:rPr lang="en-US" sz="4000" dirty="0">
                <a:solidFill>
                  <a:schemeClr val="tx1"/>
                </a:solidFill>
              </a:rPr>
              <a:t> </a:t>
            </a:r>
            <a:r>
              <a:rPr lang="en-US" sz="4000" dirty="0" err="1">
                <a:solidFill>
                  <a:schemeClr val="tx1"/>
                </a:solidFill>
              </a:rPr>
              <a:t>truyện</a:t>
            </a:r>
            <a:r>
              <a:rPr lang="en-US" sz="4000" dirty="0">
                <a:solidFill>
                  <a:schemeClr val="tx1"/>
                </a:solidFill>
              </a:rPr>
              <a:t> </a:t>
            </a:r>
            <a:r>
              <a:rPr lang="en-US" sz="4000" dirty="0" err="1">
                <a:solidFill>
                  <a:schemeClr val="tx1"/>
                </a:solidFill>
              </a:rPr>
              <a:t>của</a:t>
            </a:r>
            <a:r>
              <a:rPr lang="en-US" sz="4000" dirty="0">
                <a:solidFill>
                  <a:schemeClr val="tx1"/>
                </a:solidFill>
              </a:rPr>
              <a:t> </a:t>
            </a:r>
            <a:r>
              <a:rPr lang="en-US" sz="4000" dirty="0" err="1">
                <a:solidFill>
                  <a:schemeClr val="tx1"/>
                </a:solidFill>
              </a:rPr>
              <a:t>mình</a:t>
            </a:r>
            <a:endParaRPr lang="en-US" sz="4000" dirty="0">
              <a:solidFill>
                <a:schemeClr val="tx1"/>
              </a:solidFill>
            </a:endParaRPr>
          </a:p>
        </p:txBody>
      </p:sp>
      <p:sp>
        <p:nvSpPr>
          <p:cNvPr id="14" name="Rectangle: Rounded Corners 13">
            <a:extLst>
              <a:ext uri="{FF2B5EF4-FFF2-40B4-BE49-F238E27FC236}">
                <a16:creationId xmlns:a16="http://schemas.microsoft.com/office/drawing/2014/main" id="{ECF1C17C-A375-B804-72AA-8D27A539A48F}"/>
              </a:ext>
            </a:extLst>
          </p:cNvPr>
          <p:cNvSpPr/>
          <p:nvPr/>
        </p:nvSpPr>
        <p:spPr>
          <a:xfrm>
            <a:off x="4894628" y="3125202"/>
            <a:ext cx="6634480" cy="10297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Giúp hai bạn giảng hòa</a:t>
            </a:r>
          </a:p>
        </p:txBody>
      </p:sp>
      <p:sp>
        <p:nvSpPr>
          <p:cNvPr id="15" name="Rectangle: Rounded Corners 14">
            <a:extLst>
              <a:ext uri="{FF2B5EF4-FFF2-40B4-BE49-F238E27FC236}">
                <a16:creationId xmlns:a16="http://schemas.microsoft.com/office/drawing/2014/main" id="{88FF6DD4-B6C5-2531-1F5A-06AA97FF1197}"/>
              </a:ext>
            </a:extLst>
          </p:cNvPr>
          <p:cNvSpPr/>
          <p:nvPr/>
        </p:nvSpPr>
        <p:spPr>
          <a:xfrm>
            <a:off x="4894628" y="4544796"/>
            <a:ext cx="6634480" cy="11221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Bênh vực một trong hai bạn</a:t>
            </a:r>
          </a:p>
        </p:txBody>
      </p:sp>
      <p:sp>
        <p:nvSpPr>
          <p:cNvPr id="5" name="TextBox 4">
            <a:extLst>
              <a:ext uri="{FF2B5EF4-FFF2-40B4-BE49-F238E27FC236}">
                <a16:creationId xmlns:a16="http://schemas.microsoft.com/office/drawing/2014/main" id="{A62E52EA-D5A5-72A0-B45A-823F0BD595FE}"/>
              </a:ext>
            </a:extLst>
          </p:cNvPr>
          <p:cNvSpPr txBox="1"/>
          <p:nvPr/>
        </p:nvSpPr>
        <p:spPr>
          <a:xfrm>
            <a:off x="1118290" y="10728"/>
            <a:ext cx="11257280" cy="1938992"/>
          </a:xfrm>
          <a:prstGeom prst="rect">
            <a:avLst/>
          </a:prstGeom>
          <a:noFill/>
        </p:spPr>
        <p:txBody>
          <a:bodyPr wrap="square" rtlCol="0">
            <a:spAutoFit/>
          </a:bodyPr>
          <a:lstStyle/>
          <a:p>
            <a:r>
              <a:rPr lang="en-US" sz="4000" b="1">
                <a:solidFill>
                  <a:schemeClr val="bg1"/>
                </a:solidFill>
              </a:rPr>
              <a:t>Trên đường đi học về, em thấy Linh và Mai đang giành nhau cuốn truyện. Em sẽ làm gì trong tình huống đó?</a:t>
            </a:r>
          </a:p>
        </p:txBody>
      </p:sp>
      <p:pic>
        <p:nvPicPr>
          <p:cNvPr id="2" name="Picture 28">
            <a:extLst>
              <a:ext uri="{FF2B5EF4-FFF2-40B4-BE49-F238E27FC236}">
                <a16:creationId xmlns:a16="http://schemas.microsoft.com/office/drawing/2014/main" id="{0F4B00CB-D66A-13E4-E8EA-3C9B95307EFC}"/>
              </a:ext>
            </a:extLst>
          </p:cNvPr>
          <p:cNvPicPr>
            <a:picLocks noChangeAspect="1"/>
          </p:cNvPicPr>
          <p:nvPr/>
        </p:nvPicPr>
        <p:blipFill>
          <a:blip r:embed="rId13"/>
          <a:srcRect/>
          <a:stretch>
            <a:fillRect/>
          </a:stretch>
        </p:blipFill>
        <p:spPr>
          <a:xfrm>
            <a:off x="0" y="179982"/>
            <a:ext cx="1150404" cy="1140818"/>
          </a:xfrm>
          <a:prstGeom prst="rect">
            <a:avLst/>
          </a:prstGeom>
        </p:spPr>
      </p:pic>
    </p:spTree>
    <p:extLst>
      <p:ext uri="{BB962C8B-B14F-4D97-AF65-F5344CB8AC3E}">
        <p14:creationId xmlns:p14="http://schemas.microsoft.com/office/powerpoint/2010/main" val="4884885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14"/>
                                        </p:tgtEl>
                                        <p:attrNameLst>
                                          <p:attrName>fillcolor</p:attrName>
                                        </p:attrNameLst>
                                      </p:cBhvr>
                                      <p:to>
                                        <a:schemeClr val="accent2"/>
                                      </p:to>
                                    </p:animClr>
                                    <p:set>
                                      <p:cBhvr>
                                        <p:cTn id="35" dur="2000" fill="hold"/>
                                        <p:tgtEl>
                                          <p:spTgt spid="14"/>
                                        </p:tgtEl>
                                        <p:attrNameLst>
                                          <p:attrName>fill.type</p:attrName>
                                        </p:attrNameLst>
                                      </p:cBhvr>
                                      <p:to>
                                        <p:strVal val="solid"/>
                                      </p:to>
                                    </p:set>
                                    <p:set>
                                      <p:cBhvr>
                                        <p:cTn id="36" dur="2000" fill="hold"/>
                                        <p:tgtEl>
                                          <p:spTgt spid="1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BCF12E1D-B0C3-A6AE-4DEC-FDC7916E1E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6879" y="0"/>
            <a:ext cx="12628880" cy="6858000"/>
          </a:xfrm>
          <a:prstGeom prst="rect">
            <a:avLst/>
          </a:prstGeom>
        </p:spPr>
      </p:pic>
      <p:pic>
        <p:nvPicPr>
          <p:cNvPr id="6" name="Picture 5" descr="A picture containing clipart&#10;&#10;Description automatically generated">
            <a:extLst>
              <a:ext uri="{FF2B5EF4-FFF2-40B4-BE49-F238E27FC236}">
                <a16:creationId xmlns:a16="http://schemas.microsoft.com/office/drawing/2014/main" id="{1002EBBE-2135-3D33-8D60-6AB1E799F0A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216" b="90461" l="9994" r="89942">
                        <a14:foregroundMark x1="55013" y1="90501" x2="55207" y2="84479"/>
                        <a14:foregroundMark x1="50420" y1="9216" x2="54010" y2="10226"/>
                      </a14:backgroundRemoval>
                    </a14:imgEffect>
                  </a14:imgLayer>
                </a14:imgProps>
              </a:ext>
              <a:ext uri="{28A0092B-C50C-407E-A947-70E740481C1C}">
                <a14:useLocalDpi xmlns:a14="http://schemas.microsoft.com/office/drawing/2010/main" val="0"/>
              </a:ext>
            </a:extLst>
          </a:blip>
          <a:stretch>
            <a:fillRect/>
          </a:stretch>
        </p:blipFill>
        <p:spPr>
          <a:xfrm>
            <a:off x="-894080" y="3160776"/>
            <a:ext cx="5078730" cy="4062984"/>
          </a:xfrm>
          <a:prstGeom prst="rect">
            <a:avLst/>
          </a:prstGeom>
        </p:spPr>
      </p:pic>
      <p:pic>
        <p:nvPicPr>
          <p:cNvPr id="10" name="Picture 44">
            <a:extLst>
              <a:ext uri="{FF2B5EF4-FFF2-40B4-BE49-F238E27FC236}">
                <a16:creationId xmlns:a16="http://schemas.microsoft.com/office/drawing/2014/main" id="{2ADC16E2-C8EC-1C99-F066-ADB8FA3AFDB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768431" y="1787101"/>
            <a:ext cx="1035372" cy="1031607"/>
          </a:xfrm>
          <a:prstGeom prst="rect">
            <a:avLst/>
          </a:prstGeom>
        </p:spPr>
      </p:pic>
      <p:pic>
        <p:nvPicPr>
          <p:cNvPr id="11" name="Picture 45">
            <a:extLst>
              <a:ext uri="{FF2B5EF4-FFF2-40B4-BE49-F238E27FC236}">
                <a16:creationId xmlns:a16="http://schemas.microsoft.com/office/drawing/2014/main" id="{C0EA84CB-B21F-DD24-7D86-BBF526C54EF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768431" y="3123327"/>
            <a:ext cx="1035372" cy="1031606"/>
          </a:xfrm>
          <a:prstGeom prst="rect">
            <a:avLst/>
          </a:prstGeom>
        </p:spPr>
      </p:pic>
      <p:pic>
        <p:nvPicPr>
          <p:cNvPr id="12" name="Picture 46">
            <a:extLst>
              <a:ext uri="{FF2B5EF4-FFF2-40B4-BE49-F238E27FC236}">
                <a16:creationId xmlns:a16="http://schemas.microsoft.com/office/drawing/2014/main" id="{3DE639E5-9D4B-C5B0-9845-0FCFDD98176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768431" y="4490964"/>
            <a:ext cx="1126197" cy="1122102"/>
          </a:xfrm>
          <a:prstGeom prst="rect">
            <a:avLst/>
          </a:prstGeom>
        </p:spPr>
      </p:pic>
      <p:sp>
        <p:nvSpPr>
          <p:cNvPr id="13" name="Rectangle: Rounded Corners 12">
            <a:extLst>
              <a:ext uri="{FF2B5EF4-FFF2-40B4-BE49-F238E27FC236}">
                <a16:creationId xmlns:a16="http://schemas.microsoft.com/office/drawing/2014/main" id="{7E345338-C190-20C5-CF93-BF8FD388A6D5}"/>
              </a:ext>
            </a:extLst>
          </p:cNvPr>
          <p:cNvSpPr/>
          <p:nvPr/>
        </p:nvSpPr>
        <p:spPr>
          <a:xfrm>
            <a:off x="4894628" y="1806361"/>
            <a:ext cx="6634480" cy="10316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Không quan tâm vì không phải việc của mình</a:t>
            </a:r>
          </a:p>
        </p:txBody>
      </p:sp>
      <p:sp>
        <p:nvSpPr>
          <p:cNvPr id="14" name="Rectangle: Rounded Corners 13">
            <a:extLst>
              <a:ext uri="{FF2B5EF4-FFF2-40B4-BE49-F238E27FC236}">
                <a16:creationId xmlns:a16="http://schemas.microsoft.com/office/drawing/2014/main" id="{ECF1C17C-A375-B804-72AA-8D27A539A48F}"/>
              </a:ext>
            </a:extLst>
          </p:cNvPr>
          <p:cNvSpPr/>
          <p:nvPr/>
        </p:nvSpPr>
        <p:spPr>
          <a:xfrm>
            <a:off x="4894628" y="3125202"/>
            <a:ext cx="6634480" cy="10297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chemeClr val="tx1"/>
                </a:solidFill>
                <a:latin typeface="Calibri" panose="020F0502020204030204" pitchFamily="34" charset="0"/>
                <a:ea typeface="Calibri" panose="020F0502020204030204" pitchFamily="34" charset="0"/>
                <a:cs typeface="Calibri" panose="020F0502020204030204" pitchFamily="34" charset="0"/>
              </a:rPr>
              <a:t>Lắng nghe ý kiến của cả hai bên, không thiện vị bên nào hơn</a:t>
            </a:r>
            <a:endParaRPr lang="en-US" sz="32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88FF6DD4-B6C5-2531-1F5A-06AA97FF1197}"/>
              </a:ext>
            </a:extLst>
          </p:cNvPr>
          <p:cNvSpPr/>
          <p:nvPr/>
        </p:nvSpPr>
        <p:spPr>
          <a:xfrm>
            <a:off x="4894628" y="4544796"/>
            <a:ext cx="6634480" cy="11221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Bênh vực một trong hai bạn</a:t>
            </a:r>
          </a:p>
        </p:txBody>
      </p:sp>
      <p:pic>
        <p:nvPicPr>
          <p:cNvPr id="4" name="Picture 29">
            <a:extLst>
              <a:ext uri="{FF2B5EF4-FFF2-40B4-BE49-F238E27FC236}">
                <a16:creationId xmlns:a16="http://schemas.microsoft.com/office/drawing/2014/main" id="{DB7C995B-467A-8891-55A2-62F310F85DD0}"/>
              </a:ext>
            </a:extLst>
          </p:cNvPr>
          <p:cNvPicPr>
            <a:picLocks noChangeAspect="1"/>
          </p:cNvPicPr>
          <p:nvPr/>
        </p:nvPicPr>
        <p:blipFill>
          <a:blip r:embed="rId13"/>
          <a:srcRect/>
          <a:stretch>
            <a:fillRect/>
          </a:stretch>
        </p:blipFill>
        <p:spPr>
          <a:xfrm>
            <a:off x="0" y="243723"/>
            <a:ext cx="1280160" cy="1296911"/>
          </a:xfrm>
          <a:prstGeom prst="rect">
            <a:avLst/>
          </a:prstGeom>
        </p:spPr>
      </p:pic>
      <p:sp>
        <p:nvSpPr>
          <p:cNvPr id="7" name="TextBox 6">
            <a:extLst>
              <a:ext uri="{FF2B5EF4-FFF2-40B4-BE49-F238E27FC236}">
                <a16:creationId xmlns:a16="http://schemas.microsoft.com/office/drawing/2014/main" id="{B63D4835-03A9-0132-58B6-880161045EE6}"/>
              </a:ext>
            </a:extLst>
          </p:cNvPr>
          <p:cNvSpPr txBox="1"/>
          <p:nvPr/>
        </p:nvSpPr>
        <p:spPr>
          <a:xfrm>
            <a:off x="1408277" y="10728"/>
            <a:ext cx="9375446" cy="1569660"/>
          </a:xfrm>
          <a:prstGeom prst="rect">
            <a:avLst/>
          </a:prstGeom>
          <a:noFill/>
        </p:spPr>
        <p:txBody>
          <a:bodyPr wrap="square" rtlCol="0">
            <a:spAutoFit/>
          </a:bodyPr>
          <a:lstStyle/>
          <a:p>
            <a:pPr algn="just"/>
            <a:r>
              <a:rPr lang="en-US" sz="4800" b="1">
                <a:solidFill>
                  <a:schemeClr val="bg1"/>
                </a:solidFill>
              </a:rPr>
              <a:t>Đâu là cách giúp xử lí tình huống bất hòa giữa bạn bè</a:t>
            </a:r>
          </a:p>
        </p:txBody>
      </p:sp>
    </p:spTree>
    <p:extLst>
      <p:ext uri="{BB962C8B-B14F-4D97-AF65-F5344CB8AC3E}">
        <p14:creationId xmlns:p14="http://schemas.microsoft.com/office/powerpoint/2010/main" val="1381924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14"/>
                                        </p:tgtEl>
                                        <p:attrNameLst>
                                          <p:attrName>fillcolor</p:attrName>
                                        </p:attrNameLst>
                                      </p:cBhvr>
                                      <p:to>
                                        <a:schemeClr val="accent2"/>
                                      </p:to>
                                    </p:animClr>
                                    <p:set>
                                      <p:cBhvr>
                                        <p:cTn id="27" dur="2000" fill="hold"/>
                                        <p:tgtEl>
                                          <p:spTgt spid="14"/>
                                        </p:tgtEl>
                                        <p:attrNameLst>
                                          <p:attrName>fill.type</p:attrName>
                                        </p:attrNameLst>
                                      </p:cBhvr>
                                      <p:to>
                                        <p:strVal val="solid"/>
                                      </p:to>
                                    </p:set>
                                    <p:set>
                                      <p:cBhvr>
                                        <p:cTn id="28" dur="2000" fill="hold"/>
                                        <p:tgtEl>
                                          <p:spTgt spid="14"/>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oy, clipart&#10;&#10;Description automatically generated">
            <a:extLst>
              <a:ext uri="{FF2B5EF4-FFF2-40B4-BE49-F238E27FC236}">
                <a16:creationId xmlns:a16="http://schemas.microsoft.com/office/drawing/2014/main" id="{511D2759-E1C0-C81E-C1B8-BF022BE0F68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5075" b="95067" l="9907" r="89770">
                        <a14:foregroundMark x1="45896" y1="55196" x2="53902" y2="57461"/>
                        <a14:foregroundMark x1="77922" y1="55075" x2="78569" y2="59725"/>
                        <a14:foregroundMark x1="70441" y1="66923" x2="79903" y2="74808"/>
                        <a14:foregroundMark x1="51638" y1="66923" x2="49656" y2="73595"/>
                        <a14:foregroundMark x1="49656" y1="73595" x2="49656" y2="73595"/>
                      </a14:backgroundRemoval>
                    </a14:imgEffect>
                  </a14:imgLayer>
                </a14:imgProps>
              </a:ext>
              <a:ext uri="{28A0092B-C50C-407E-A947-70E740481C1C}">
                <a14:useLocalDpi xmlns:a14="http://schemas.microsoft.com/office/drawing/2010/main" val="0"/>
              </a:ext>
            </a:extLst>
          </a:blip>
          <a:srcRect l="1" t="50800" r="222"/>
          <a:stretch/>
        </p:blipFill>
        <p:spPr>
          <a:xfrm>
            <a:off x="2930818" y="3180558"/>
            <a:ext cx="10237373" cy="5048005"/>
          </a:xfrm>
          <a:prstGeom prst="rect">
            <a:avLst/>
          </a:prstGeom>
        </p:spPr>
      </p:pic>
      <p:pic>
        <p:nvPicPr>
          <p:cNvPr id="7" name="Picture 25">
            <a:extLst>
              <a:ext uri="{FF2B5EF4-FFF2-40B4-BE49-F238E27FC236}">
                <a16:creationId xmlns:a16="http://schemas.microsoft.com/office/drawing/2014/main" id="{ACD0730E-32CF-9F91-2464-F5BBDA53B2C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163128">
            <a:off x="-49913" y="200475"/>
            <a:ext cx="3710449" cy="3232728"/>
          </a:xfrm>
          <a:prstGeom prst="rect">
            <a:avLst/>
          </a:prstGeom>
        </p:spPr>
      </p:pic>
      <p:sp>
        <p:nvSpPr>
          <p:cNvPr id="8" name="TextBox 7">
            <a:extLst>
              <a:ext uri="{FF2B5EF4-FFF2-40B4-BE49-F238E27FC236}">
                <a16:creationId xmlns:a16="http://schemas.microsoft.com/office/drawing/2014/main" id="{1FCD39C1-0B3D-B102-50D2-243D5910DEC6}"/>
              </a:ext>
            </a:extLst>
          </p:cNvPr>
          <p:cNvSpPr txBox="1"/>
          <p:nvPr/>
        </p:nvSpPr>
        <p:spPr>
          <a:xfrm rot="21107357">
            <a:off x="-73091" y="1997132"/>
            <a:ext cx="3983783"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82575">
                  <a:solidFill>
                    <a:prstClr val="black"/>
                  </a:solidFill>
                </a:ln>
                <a:solidFill>
                  <a:prstClr val="black"/>
                </a:solidFill>
                <a:effectLst/>
                <a:uLnTx/>
                <a:uFillTx/>
                <a:latin typeface="LNTH-LuoLuoNotangYuanTi 1" pitchFamily="2" charset="-128"/>
                <a:ea typeface="LNTH-LuoLuoNotangYuanTi 1" pitchFamily="2" charset="-128"/>
                <a:cs typeface="LNTH-LuoLuoNotangYuanTi 1" pitchFamily="2" charset="-128"/>
              </a:rPr>
              <a:t>ĐẠO ĐỨC</a:t>
            </a:r>
          </a:p>
        </p:txBody>
      </p:sp>
      <p:sp>
        <p:nvSpPr>
          <p:cNvPr id="9" name="TextBox 8">
            <a:extLst>
              <a:ext uri="{FF2B5EF4-FFF2-40B4-BE49-F238E27FC236}">
                <a16:creationId xmlns:a16="http://schemas.microsoft.com/office/drawing/2014/main" id="{CB576B36-02DA-0B5A-097B-7825AEF7ED90}"/>
              </a:ext>
            </a:extLst>
          </p:cNvPr>
          <p:cNvSpPr txBox="1"/>
          <p:nvPr/>
        </p:nvSpPr>
        <p:spPr>
          <a:xfrm rot="21107357">
            <a:off x="-73092" y="1953312"/>
            <a:ext cx="3983783"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60350">
                  <a:solidFill>
                    <a:prstClr val="white"/>
                  </a:solidFill>
                </a:ln>
                <a:solidFill>
                  <a:prstClr val="black"/>
                </a:solidFill>
                <a:effectLst/>
                <a:uLnTx/>
                <a:uFillTx/>
                <a:latin typeface="LNTH-LuoLuoNotangYuanTi 1" pitchFamily="2" charset="-128"/>
                <a:ea typeface="LNTH-LuoLuoNotangYuanTi 1" pitchFamily="2" charset="-128"/>
                <a:cs typeface="LNTH-LuoLuoNotangYuanTi 1" pitchFamily="2" charset="-128"/>
              </a:rPr>
              <a:t>ĐẠO ĐỨC</a:t>
            </a:r>
          </a:p>
        </p:txBody>
      </p:sp>
      <p:sp>
        <p:nvSpPr>
          <p:cNvPr id="10" name="TextBox 9">
            <a:extLst>
              <a:ext uri="{FF2B5EF4-FFF2-40B4-BE49-F238E27FC236}">
                <a16:creationId xmlns:a16="http://schemas.microsoft.com/office/drawing/2014/main" id="{0DE3829C-77F9-7CF4-CAA5-EA23C1791C58}"/>
              </a:ext>
            </a:extLst>
          </p:cNvPr>
          <p:cNvSpPr txBox="1"/>
          <p:nvPr/>
        </p:nvSpPr>
        <p:spPr>
          <a:xfrm rot="21107357">
            <a:off x="-73091" y="1997132"/>
            <a:ext cx="3983783"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solidFill>
                <a:effectLst/>
                <a:uLnTx/>
                <a:uFillTx/>
                <a:latin typeface="LNTH-LuoLuoNotangYuanTi 1" pitchFamily="2" charset="-128"/>
                <a:ea typeface="LNTH-LuoLuoNotangYuanTi 1" pitchFamily="2" charset="-128"/>
                <a:cs typeface="LNTH-LuoLuoNotangYuanTi 1" pitchFamily="2" charset="-128"/>
              </a:rPr>
              <a:t>Đ</a:t>
            </a:r>
            <a:r>
              <a:rPr kumimoji="0" lang="en-US" sz="6600" b="0" i="0" u="none" strike="noStrike" kern="1200" cap="none" spc="0" normalizeH="0" baseline="0" noProof="0" dirty="0">
                <a:ln>
                  <a:noFill/>
                </a:ln>
                <a:solidFill>
                  <a:srgbClr val="FFC000"/>
                </a:solidFill>
                <a:effectLst/>
                <a:uLnTx/>
                <a:uFillTx/>
                <a:latin typeface="LNTH-LuoLuoNotangYuanTi 1" pitchFamily="2" charset="-128"/>
                <a:ea typeface="LNTH-LuoLuoNotangYuanTi 1" pitchFamily="2" charset="-128"/>
                <a:cs typeface="LNTH-LuoLuoNotangYuanTi 1" pitchFamily="2" charset="-128"/>
              </a:rPr>
              <a:t>Ạ</a:t>
            </a:r>
            <a:r>
              <a:rPr kumimoji="0" lang="en-US" sz="6600" b="0" i="0" u="none" strike="noStrike" kern="1200" cap="none" spc="0" normalizeH="0" baseline="0" noProof="0" dirty="0">
                <a:ln>
                  <a:noFill/>
                </a:ln>
                <a:solidFill>
                  <a:srgbClr val="00B0F0"/>
                </a:solidFill>
                <a:effectLst/>
                <a:uLnTx/>
                <a:uFillTx/>
                <a:latin typeface="LNTH-LuoLuoNotangYuanTi 1" pitchFamily="2" charset="-128"/>
                <a:ea typeface="LNTH-LuoLuoNotangYuanTi 1" pitchFamily="2" charset="-128"/>
                <a:cs typeface="LNTH-LuoLuoNotangYuanTi 1" pitchFamily="2" charset="-128"/>
              </a:rPr>
              <a:t>O</a:t>
            </a:r>
            <a:r>
              <a:rPr kumimoji="0" lang="en-US" sz="6600" b="0" i="0" u="none" strike="noStrike" kern="1200" cap="none" spc="0" normalizeH="0" baseline="0" noProof="0" dirty="0">
                <a:ln>
                  <a:noFill/>
                </a:ln>
                <a:solidFill>
                  <a:prstClr val="black"/>
                </a:solidFill>
                <a:effectLst/>
                <a:uLnTx/>
                <a:uFillTx/>
                <a:latin typeface="LNTH-LuoLuoNotangYuanTi 1" pitchFamily="2" charset="-128"/>
                <a:ea typeface="LNTH-LuoLuoNotangYuanTi 1" pitchFamily="2" charset="-128"/>
                <a:cs typeface="LNTH-LuoLuoNotangYuanTi 1" pitchFamily="2" charset="-128"/>
              </a:rPr>
              <a:t> </a:t>
            </a:r>
            <a:r>
              <a:rPr kumimoji="0" lang="en-US" sz="6600" b="0" i="0" u="none" strike="noStrike" kern="1200" cap="none" spc="0" normalizeH="0" baseline="0" noProof="0" dirty="0">
                <a:ln>
                  <a:noFill/>
                </a:ln>
                <a:solidFill>
                  <a:srgbClr val="FF0000"/>
                </a:solidFill>
                <a:effectLst/>
                <a:uLnTx/>
                <a:uFillTx/>
                <a:latin typeface="LNTH-LuoLuoNotangYuanTi 1" pitchFamily="2" charset="-128"/>
                <a:ea typeface="LNTH-LuoLuoNotangYuanTi 1" pitchFamily="2" charset="-128"/>
                <a:cs typeface="LNTH-LuoLuoNotangYuanTi 1" pitchFamily="2" charset="-128"/>
              </a:rPr>
              <a:t>Đ</a:t>
            </a:r>
            <a:r>
              <a:rPr kumimoji="0" lang="en-US" sz="6600" b="0" i="0" u="none" strike="noStrike" kern="1200" cap="none" spc="0" normalizeH="0" baseline="0" noProof="0" dirty="0">
                <a:ln>
                  <a:noFill/>
                </a:ln>
                <a:solidFill>
                  <a:srgbClr val="00B050"/>
                </a:solidFill>
                <a:effectLst/>
                <a:uLnTx/>
                <a:uFillTx/>
                <a:latin typeface="LNTH-LuoLuoNotangYuanTi 1" pitchFamily="2" charset="-128"/>
                <a:ea typeface="LNTH-LuoLuoNotangYuanTi 1" pitchFamily="2" charset="-128"/>
                <a:cs typeface="LNTH-LuoLuoNotangYuanTi 1" pitchFamily="2" charset="-128"/>
              </a:rPr>
              <a:t>Ứ</a:t>
            </a:r>
            <a:r>
              <a:rPr kumimoji="0" lang="en-US" sz="6600" b="0" i="0" u="none" strike="noStrike" kern="1200" cap="none" spc="0" normalizeH="0" baseline="0" noProof="0" dirty="0">
                <a:ln>
                  <a:noFill/>
                </a:ln>
                <a:solidFill>
                  <a:srgbClr val="7030A0"/>
                </a:solidFill>
                <a:effectLst/>
                <a:uLnTx/>
                <a:uFillTx/>
                <a:latin typeface="LNTH-LuoLuoNotangYuanTi 1" pitchFamily="2" charset="-128"/>
                <a:ea typeface="LNTH-LuoLuoNotangYuanTi 1" pitchFamily="2" charset="-128"/>
                <a:cs typeface="LNTH-LuoLuoNotangYuanTi 1" pitchFamily="2" charset="-128"/>
              </a:rPr>
              <a:t>C</a:t>
            </a:r>
          </a:p>
        </p:txBody>
      </p:sp>
      <p:sp>
        <p:nvSpPr>
          <p:cNvPr id="14" name="TextBox 13">
            <a:extLst>
              <a:ext uri="{FF2B5EF4-FFF2-40B4-BE49-F238E27FC236}">
                <a16:creationId xmlns:a16="http://schemas.microsoft.com/office/drawing/2014/main" id="{5E9EF297-7047-66C2-9BC3-BC7E6D89A748}"/>
              </a:ext>
            </a:extLst>
          </p:cNvPr>
          <p:cNvSpPr txBox="1"/>
          <p:nvPr/>
        </p:nvSpPr>
        <p:spPr>
          <a:xfrm>
            <a:off x="1289406" y="4331881"/>
            <a:ext cx="8714245"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231775">
                  <a:solidFill>
                    <a:prstClr val="white"/>
                  </a:solidFill>
                </a:ln>
                <a:solidFill>
                  <a:prstClr val="black"/>
                </a:solidFill>
                <a:effectLst>
                  <a:glow rad="63500">
                    <a:srgbClr val="4472C4">
                      <a:satMod val="175000"/>
                      <a:alpha val="40000"/>
                    </a:srgbClr>
                  </a:glow>
                </a:effectLst>
                <a:uLnTx/>
                <a:uFillTx/>
                <a:latin typeface="LNTH-LuoLuoNotangYuanTi 1" pitchFamily="2" charset="-128"/>
                <a:ea typeface="LNTH-LuoLuoNotangYuanTi 1" pitchFamily="2" charset="-128"/>
                <a:cs typeface="LNTH-LuoLuoNotangYuanTi 1" pitchFamily="2" charset="-128"/>
              </a:rPr>
              <a:t>XIN CHÀO VÀ HẸN GẶP LẠI!</a:t>
            </a:r>
          </a:p>
        </p:txBody>
      </p:sp>
      <p:sp>
        <p:nvSpPr>
          <p:cNvPr id="2" name="TextBox 1">
            <a:extLst>
              <a:ext uri="{FF2B5EF4-FFF2-40B4-BE49-F238E27FC236}">
                <a16:creationId xmlns:a16="http://schemas.microsoft.com/office/drawing/2014/main" id="{F1413387-3E74-FA02-C1CC-D571332261DF}"/>
              </a:ext>
            </a:extLst>
          </p:cNvPr>
          <p:cNvSpPr txBox="1"/>
          <p:nvPr/>
        </p:nvSpPr>
        <p:spPr>
          <a:xfrm>
            <a:off x="1282805" y="4331881"/>
            <a:ext cx="8714245"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231775">
                  <a:noFill/>
                </a:ln>
                <a:solidFill>
                  <a:prstClr val="black"/>
                </a:solidFill>
                <a:effectLst>
                  <a:glow rad="63500">
                    <a:schemeClr val="accent2">
                      <a:satMod val="175000"/>
                      <a:alpha val="40000"/>
                    </a:schemeClr>
                  </a:glow>
                </a:effectLst>
                <a:uLnTx/>
                <a:uFillTx/>
                <a:latin typeface="LNTH-LuoLuoNotangYuanTi 1" pitchFamily="2" charset="-128"/>
                <a:ea typeface="LNTH-LuoLuoNotangYuanTi 1" pitchFamily="2" charset="-128"/>
                <a:cs typeface="LNTH-LuoLuoNotangYuanTi 1" pitchFamily="2" charset="-128"/>
              </a:rPr>
              <a:t>XIN CHÀO VÀ HẸN GẶP LẠI!</a:t>
            </a:r>
          </a:p>
        </p:txBody>
      </p:sp>
    </p:spTree>
    <p:extLst>
      <p:ext uri="{BB962C8B-B14F-4D97-AF65-F5344CB8AC3E}">
        <p14:creationId xmlns:p14="http://schemas.microsoft.com/office/powerpoint/2010/main" val="1589127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5F716D1C-1BE4-994F-28F7-D0E36D9DEB17}"/>
              </a:ext>
            </a:extLst>
          </p:cNvPr>
          <p:cNvPicPr>
            <a:picLocks noChangeAspect="1"/>
          </p:cNvPicPr>
          <p:nvPr/>
        </p:nvPicPr>
        <p:blipFill>
          <a:blip r:embed="rId2">
            <a:biLevel thresh="25000"/>
          </a:blip>
          <a:srcRect/>
          <a:stretch>
            <a:fillRect/>
          </a:stretch>
        </p:blipFill>
        <p:spPr>
          <a:xfrm>
            <a:off x="1067653" y="222036"/>
            <a:ext cx="10479458" cy="905724"/>
          </a:xfrm>
          <a:prstGeom prst="rect">
            <a:avLst/>
          </a:prstGeom>
        </p:spPr>
      </p:pic>
      <p:sp>
        <p:nvSpPr>
          <p:cNvPr id="5" name="TextBox 4">
            <a:extLst>
              <a:ext uri="{FF2B5EF4-FFF2-40B4-BE49-F238E27FC236}">
                <a16:creationId xmlns:a16="http://schemas.microsoft.com/office/drawing/2014/main" id="{476CFEA6-13F2-43EB-5B89-8B4BB55FA374}"/>
              </a:ext>
            </a:extLst>
          </p:cNvPr>
          <p:cNvSpPr txBox="1"/>
          <p:nvPr/>
        </p:nvSpPr>
        <p:spPr>
          <a:xfrm>
            <a:off x="644889" y="250597"/>
            <a:ext cx="1139165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rPr>
              <a:t>Đọc câu chuyện và trả lời câu hỏi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6" name="Rectangle: Rounded Corners 5">
            <a:extLst>
              <a:ext uri="{FF2B5EF4-FFF2-40B4-BE49-F238E27FC236}">
                <a16:creationId xmlns:a16="http://schemas.microsoft.com/office/drawing/2014/main" id="{670D3321-35AD-1E30-66E5-35DC4AABAEE7}"/>
              </a:ext>
            </a:extLst>
          </p:cNvPr>
          <p:cNvSpPr/>
          <p:nvPr/>
        </p:nvSpPr>
        <p:spPr>
          <a:xfrm>
            <a:off x="155457" y="1271919"/>
            <a:ext cx="11962765" cy="5335484"/>
          </a:xfrm>
          <a:custGeom>
            <a:avLst/>
            <a:gdLst>
              <a:gd name="connsiteX0" fmla="*/ 0 w 11962765"/>
              <a:gd name="connsiteY0" fmla="*/ 603497 h 5335484"/>
              <a:gd name="connsiteX1" fmla="*/ 603497 w 11962765"/>
              <a:gd name="connsiteY1" fmla="*/ 0 h 5335484"/>
              <a:gd name="connsiteX2" fmla="*/ 1383290 w 11962765"/>
              <a:gd name="connsiteY2" fmla="*/ 0 h 5335484"/>
              <a:gd name="connsiteX3" fmla="*/ 2055526 w 11962765"/>
              <a:gd name="connsiteY3" fmla="*/ 0 h 5335484"/>
              <a:gd name="connsiteX4" fmla="*/ 2512646 w 11962765"/>
              <a:gd name="connsiteY4" fmla="*/ 0 h 5335484"/>
              <a:gd name="connsiteX5" fmla="*/ 2969767 w 11962765"/>
              <a:gd name="connsiteY5" fmla="*/ 0 h 5335484"/>
              <a:gd name="connsiteX6" fmla="*/ 3319329 w 11962765"/>
              <a:gd name="connsiteY6" fmla="*/ 0 h 5335484"/>
              <a:gd name="connsiteX7" fmla="*/ 4099123 w 11962765"/>
              <a:gd name="connsiteY7" fmla="*/ 0 h 5335484"/>
              <a:gd name="connsiteX8" fmla="*/ 4556243 w 11962765"/>
              <a:gd name="connsiteY8" fmla="*/ 0 h 5335484"/>
              <a:gd name="connsiteX9" fmla="*/ 5443594 w 11962765"/>
              <a:gd name="connsiteY9" fmla="*/ 0 h 5335484"/>
              <a:gd name="connsiteX10" fmla="*/ 5900714 w 11962765"/>
              <a:gd name="connsiteY10" fmla="*/ 0 h 5335484"/>
              <a:gd name="connsiteX11" fmla="*/ 6680508 w 11962765"/>
              <a:gd name="connsiteY11" fmla="*/ 0 h 5335484"/>
              <a:gd name="connsiteX12" fmla="*/ 7460301 w 11962765"/>
              <a:gd name="connsiteY12" fmla="*/ 0 h 5335484"/>
              <a:gd name="connsiteX13" fmla="*/ 8347652 w 11962765"/>
              <a:gd name="connsiteY13" fmla="*/ 0 h 5335484"/>
              <a:gd name="connsiteX14" fmla="*/ 9127446 w 11962765"/>
              <a:gd name="connsiteY14" fmla="*/ 0 h 5335484"/>
              <a:gd name="connsiteX15" fmla="*/ 9692123 w 11962765"/>
              <a:gd name="connsiteY15" fmla="*/ 0 h 5335484"/>
              <a:gd name="connsiteX16" fmla="*/ 10041686 w 11962765"/>
              <a:gd name="connsiteY16" fmla="*/ 0 h 5335484"/>
              <a:gd name="connsiteX17" fmla="*/ 10713922 w 11962765"/>
              <a:gd name="connsiteY17" fmla="*/ 0 h 5335484"/>
              <a:gd name="connsiteX18" fmla="*/ 11359268 w 11962765"/>
              <a:gd name="connsiteY18" fmla="*/ 0 h 5335484"/>
              <a:gd name="connsiteX19" fmla="*/ 11962765 w 11962765"/>
              <a:gd name="connsiteY19" fmla="*/ 603497 h 5335484"/>
              <a:gd name="connsiteX20" fmla="*/ 11962765 w 11962765"/>
              <a:gd name="connsiteY20" fmla="*/ 1291579 h 5335484"/>
              <a:gd name="connsiteX21" fmla="*/ 11962765 w 11962765"/>
              <a:gd name="connsiteY21" fmla="*/ 1979660 h 5335484"/>
              <a:gd name="connsiteX22" fmla="*/ 11962765 w 11962765"/>
              <a:gd name="connsiteY22" fmla="*/ 2709027 h 5335484"/>
              <a:gd name="connsiteX23" fmla="*/ 11962765 w 11962765"/>
              <a:gd name="connsiteY23" fmla="*/ 3438393 h 5335484"/>
              <a:gd name="connsiteX24" fmla="*/ 11962765 w 11962765"/>
              <a:gd name="connsiteY24" fmla="*/ 4002620 h 5335484"/>
              <a:gd name="connsiteX25" fmla="*/ 11962765 w 11962765"/>
              <a:gd name="connsiteY25" fmla="*/ 4731987 h 5335484"/>
              <a:gd name="connsiteX26" fmla="*/ 11359268 w 11962765"/>
              <a:gd name="connsiteY26" fmla="*/ 5335484 h 5335484"/>
              <a:gd name="connsiteX27" fmla="*/ 10687032 w 11962765"/>
              <a:gd name="connsiteY27" fmla="*/ 5335484 h 5335484"/>
              <a:gd name="connsiteX28" fmla="*/ 10229912 w 11962765"/>
              <a:gd name="connsiteY28" fmla="*/ 5335484 h 5335484"/>
              <a:gd name="connsiteX29" fmla="*/ 9880349 w 11962765"/>
              <a:gd name="connsiteY29" fmla="*/ 5335484 h 5335484"/>
              <a:gd name="connsiteX30" fmla="*/ 8992998 w 11962765"/>
              <a:gd name="connsiteY30" fmla="*/ 5335484 h 5335484"/>
              <a:gd name="connsiteX31" fmla="*/ 8105647 w 11962765"/>
              <a:gd name="connsiteY31" fmla="*/ 5335484 h 5335484"/>
              <a:gd name="connsiteX32" fmla="*/ 7325854 w 11962765"/>
              <a:gd name="connsiteY32" fmla="*/ 5335484 h 5335484"/>
              <a:gd name="connsiteX33" fmla="*/ 6438503 w 11962765"/>
              <a:gd name="connsiteY33" fmla="*/ 5335484 h 5335484"/>
              <a:gd name="connsiteX34" fmla="*/ 5873825 w 11962765"/>
              <a:gd name="connsiteY34" fmla="*/ 5335484 h 5335484"/>
              <a:gd name="connsiteX35" fmla="*/ 4986474 w 11962765"/>
              <a:gd name="connsiteY35" fmla="*/ 5335484 h 5335484"/>
              <a:gd name="connsiteX36" fmla="*/ 4314238 w 11962765"/>
              <a:gd name="connsiteY36" fmla="*/ 5335484 h 5335484"/>
              <a:gd name="connsiteX37" fmla="*/ 3642002 w 11962765"/>
              <a:gd name="connsiteY37" fmla="*/ 5335484 h 5335484"/>
              <a:gd name="connsiteX38" fmla="*/ 3184882 w 11962765"/>
              <a:gd name="connsiteY38" fmla="*/ 5335484 h 5335484"/>
              <a:gd name="connsiteX39" fmla="*/ 2620204 w 11962765"/>
              <a:gd name="connsiteY39" fmla="*/ 5335484 h 5335484"/>
              <a:gd name="connsiteX40" fmla="*/ 1732853 w 11962765"/>
              <a:gd name="connsiteY40" fmla="*/ 5335484 h 5335484"/>
              <a:gd name="connsiteX41" fmla="*/ 1275733 w 11962765"/>
              <a:gd name="connsiteY41" fmla="*/ 5335484 h 5335484"/>
              <a:gd name="connsiteX42" fmla="*/ 603497 w 11962765"/>
              <a:gd name="connsiteY42" fmla="*/ 5335484 h 5335484"/>
              <a:gd name="connsiteX43" fmla="*/ 0 w 11962765"/>
              <a:gd name="connsiteY43" fmla="*/ 4731987 h 5335484"/>
              <a:gd name="connsiteX44" fmla="*/ 0 w 11962765"/>
              <a:gd name="connsiteY44" fmla="*/ 4167760 h 5335484"/>
              <a:gd name="connsiteX45" fmla="*/ 0 w 11962765"/>
              <a:gd name="connsiteY45" fmla="*/ 3397109 h 5335484"/>
              <a:gd name="connsiteX46" fmla="*/ 0 w 11962765"/>
              <a:gd name="connsiteY46" fmla="*/ 2791597 h 5335484"/>
              <a:gd name="connsiteX47" fmla="*/ 0 w 11962765"/>
              <a:gd name="connsiteY47" fmla="*/ 2144800 h 5335484"/>
              <a:gd name="connsiteX48" fmla="*/ 0 w 11962765"/>
              <a:gd name="connsiteY48" fmla="*/ 1498003 h 5335484"/>
              <a:gd name="connsiteX49" fmla="*/ 0 w 11962765"/>
              <a:gd name="connsiteY49" fmla="*/ 603497 h 533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962765" h="5335484" fill="none" extrusionOk="0">
                <a:moveTo>
                  <a:pt x="0" y="603497"/>
                </a:moveTo>
                <a:cubicBezTo>
                  <a:pt x="-29421" y="272396"/>
                  <a:pt x="285706" y="-48917"/>
                  <a:pt x="603497" y="0"/>
                </a:cubicBezTo>
                <a:cubicBezTo>
                  <a:pt x="955490" y="7170"/>
                  <a:pt x="1024427" y="-7340"/>
                  <a:pt x="1383290" y="0"/>
                </a:cubicBezTo>
                <a:cubicBezTo>
                  <a:pt x="1742153" y="7340"/>
                  <a:pt x="1824686" y="21130"/>
                  <a:pt x="2055526" y="0"/>
                </a:cubicBezTo>
                <a:cubicBezTo>
                  <a:pt x="2286366" y="-21130"/>
                  <a:pt x="2288601" y="7599"/>
                  <a:pt x="2512646" y="0"/>
                </a:cubicBezTo>
                <a:cubicBezTo>
                  <a:pt x="2736691" y="-7599"/>
                  <a:pt x="2780328" y="3292"/>
                  <a:pt x="2969767" y="0"/>
                </a:cubicBezTo>
                <a:cubicBezTo>
                  <a:pt x="3159206" y="-3292"/>
                  <a:pt x="3217064" y="-15004"/>
                  <a:pt x="3319329" y="0"/>
                </a:cubicBezTo>
                <a:cubicBezTo>
                  <a:pt x="3421594" y="15004"/>
                  <a:pt x="3833546" y="31692"/>
                  <a:pt x="4099123" y="0"/>
                </a:cubicBezTo>
                <a:cubicBezTo>
                  <a:pt x="4364700" y="-31692"/>
                  <a:pt x="4447715" y="-5171"/>
                  <a:pt x="4556243" y="0"/>
                </a:cubicBezTo>
                <a:cubicBezTo>
                  <a:pt x="4664771" y="5171"/>
                  <a:pt x="5228979" y="-17701"/>
                  <a:pt x="5443594" y="0"/>
                </a:cubicBezTo>
                <a:cubicBezTo>
                  <a:pt x="5658209" y="17701"/>
                  <a:pt x="5683913" y="-2311"/>
                  <a:pt x="5900714" y="0"/>
                </a:cubicBezTo>
                <a:cubicBezTo>
                  <a:pt x="6117515" y="2311"/>
                  <a:pt x="6375964" y="3595"/>
                  <a:pt x="6680508" y="0"/>
                </a:cubicBezTo>
                <a:cubicBezTo>
                  <a:pt x="6985052" y="-3595"/>
                  <a:pt x="7267493" y="32430"/>
                  <a:pt x="7460301" y="0"/>
                </a:cubicBezTo>
                <a:cubicBezTo>
                  <a:pt x="7653109" y="-32430"/>
                  <a:pt x="8043194" y="11405"/>
                  <a:pt x="8347652" y="0"/>
                </a:cubicBezTo>
                <a:cubicBezTo>
                  <a:pt x="8652110" y="-11405"/>
                  <a:pt x="8790146" y="38641"/>
                  <a:pt x="9127446" y="0"/>
                </a:cubicBezTo>
                <a:cubicBezTo>
                  <a:pt x="9464746" y="-38641"/>
                  <a:pt x="9418560" y="-9255"/>
                  <a:pt x="9692123" y="0"/>
                </a:cubicBezTo>
                <a:cubicBezTo>
                  <a:pt x="9965686" y="9255"/>
                  <a:pt x="9891863" y="14685"/>
                  <a:pt x="10041686" y="0"/>
                </a:cubicBezTo>
                <a:cubicBezTo>
                  <a:pt x="10191509" y="-14685"/>
                  <a:pt x="10493544" y="15522"/>
                  <a:pt x="10713922" y="0"/>
                </a:cubicBezTo>
                <a:cubicBezTo>
                  <a:pt x="10934300" y="-15522"/>
                  <a:pt x="11050805" y="-24405"/>
                  <a:pt x="11359268" y="0"/>
                </a:cubicBezTo>
                <a:cubicBezTo>
                  <a:pt x="11701322" y="-23975"/>
                  <a:pt x="11908967" y="256516"/>
                  <a:pt x="11962765" y="603497"/>
                </a:cubicBezTo>
                <a:cubicBezTo>
                  <a:pt x="11954546" y="860598"/>
                  <a:pt x="11947195" y="1153011"/>
                  <a:pt x="11962765" y="1291579"/>
                </a:cubicBezTo>
                <a:cubicBezTo>
                  <a:pt x="11978335" y="1430147"/>
                  <a:pt x="11935133" y="1686059"/>
                  <a:pt x="11962765" y="1979660"/>
                </a:cubicBezTo>
                <a:cubicBezTo>
                  <a:pt x="11990397" y="2273261"/>
                  <a:pt x="11956219" y="2418861"/>
                  <a:pt x="11962765" y="2709027"/>
                </a:cubicBezTo>
                <a:cubicBezTo>
                  <a:pt x="11969311" y="2999193"/>
                  <a:pt x="11998217" y="3086391"/>
                  <a:pt x="11962765" y="3438393"/>
                </a:cubicBezTo>
                <a:cubicBezTo>
                  <a:pt x="11927313" y="3790395"/>
                  <a:pt x="11988396" y="3851456"/>
                  <a:pt x="11962765" y="4002620"/>
                </a:cubicBezTo>
                <a:cubicBezTo>
                  <a:pt x="11937134" y="4153784"/>
                  <a:pt x="11992812" y="4560080"/>
                  <a:pt x="11962765" y="4731987"/>
                </a:cubicBezTo>
                <a:cubicBezTo>
                  <a:pt x="12031522" y="5030936"/>
                  <a:pt x="11672948" y="5347290"/>
                  <a:pt x="11359268" y="5335484"/>
                </a:cubicBezTo>
                <a:cubicBezTo>
                  <a:pt x="11140360" y="5311232"/>
                  <a:pt x="10840039" y="5326098"/>
                  <a:pt x="10687032" y="5335484"/>
                </a:cubicBezTo>
                <a:cubicBezTo>
                  <a:pt x="10534025" y="5344870"/>
                  <a:pt x="10346611" y="5356234"/>
                  <a:pt x="10229912" y="5335484"/>
                </a:cubicBezTo>
                <a:cubicBezTo>
                  <a:pt x="10113213" y="5314734"/>
                  <a:pt x="9971244" y="5330139"/>
                  <a:pt x="9880349" y="5335484"/>
                </a:cubicBezTo>
                <a:cubicBezTo>
                  <a:pt x="9789454" y="5340829"/>
                  <a:pt x="9432141" y="5371365"/>
                  <a:pt x="8992998" y="5335484"/>
                </a:cubicBezTo>
                <a:cubicBezTo>
                  <a:pt x="8553855" y="5299603"/>
                  <a:pt x="8411535" y="5324868"/>
                  <a:pt x="8105647" y="5335484"/>
                </a:cubicBezTo>
                <a:cubicBezTo>
                  <a:pt x="7799759" y="5346100"/>
                  <a:pt x="7657795" y="5303270"/>
                  <a:pt x="7325854" y="5335484"/>
                </a:cubicBezTo>
                <a:cubicBezTo>
                  <a:pt x="6993913" y="5367698"/>
                  <a:pt x="6660077" y="5324558"/>
                  <a:pt x="6438503" y="5335484"/>
                </a:cubicBezTo>
                <a:cubicBezTo>
                  <a:pt x="6216929" y="5346410"/>
                  <a:pt x="6149154" y="5330607"/>
                  <a:pt x="5873825" y="5335484"/>
                </a:cubicBezTo>
                <a:cubicBezTo>
                  <a:pt x="5598496" y="5340361"/>
                  <a:pt x="5370208" y="5342793"/>
                  <a:pt x="4986474" y="5335484"/>
                </a:cubicBezTo>
                <a:cubicBezTo>
                  <a:pt x="4602740" y="5328175"/>
                  <a:pt x="4556255" y="5344641"/>
                  <a:pt x="4314238" y="5335484"/>
                </a:cubicBezTo>
                <a:cubicBezTo>
                  <a:pt x="4072221" y="5326327"/>
                  <a:pt x="3789423" y="5320326"/>
                  <a:pt x="3642002" y="5335484"/>
                </a:cubicBezTo>
                <a:cubicBezTo>
                  <a:pt x="3494581" y="5350642"/>
                  <a:pt x="3342763" y="5336839"/>
                  <a:pt x="3184882" y="5335484"/>
                </a:cubicBezTo>
                <a:cubicBezTo>
                  <a:pt x="3027001" y="5334129"/>
                  <a:pt x="2836385" y="5314835"/>
                  <a:pt x="2620204" y="5335484"/>
                </a:cubicBezTo>
                <a:cubicBezTo>
                  <a:pt x="2404023" y="5356133"/>
                  <a:pt x="2042409" y="5362243"/>
                  <a:pt x="1732853" y="5335484"/>
                </a:cubicBezTo>
                <a:cubicBezTo>
                  <a:pt x="1423297" y="5308725"/>
                  <a:pt x="1383428" y="5350474"/>
                  <a:pt x="1275733" y="5335484"/>
                </a:cubicBezTo>
                <a:cubicBezTo>
                  <a:pt x="1168038" y="5320494"/>
                  <a:pt x="812638" y="5364482"/>
                  <a:pt x="603497" y="5335484"/>
                </a:cubicBezTo>
                <a:cubicBezTo>
                  <a:pt x="220844" y="5374936"/>
                  <a:pt x="9448" y="5085848"/>
                  <a:pt x="0" y="4731987"/>
                </a:cubicBezTo>
                <a:cubicBezTo>
                  <a:pt x="2304" y="4548894"/>
                  <a:pt x="21770" y="4376143"/>
                  <a:pt x="0" y="4167760"/>
                </a:cubicBezTo>
                <a:cubicBezTo>
                  <a:pt x="-21770" y="3959377"/>
                  <a:pt x="-35833" y="3627239"/>
                  <a:pt x="0" y="3397109"/>
                </a:cubicBezTo>
                <a:cubicBezTo>
                  <a:pt x="35833" y="3166979"/>
                  <a:pt x="-26148" y="2929996"/>
                  <a:pt x="0" y="2791597"/>
                </a:cubicBezTo>
                <a:cubicBezTo>
                  <a:pt x="26148" y="2653198"/>
                  <a:pt x="-21510" y="2377598"/>
                  <a:pt x="0" y="2144800"/>
                </a:cubicBezTo>
                <a:cubicBezTo>
                  <a:pt x="21510" y="1912002"/>
                  <a:pt x="-31147" y="1690996"/>
                  <a:pt x="0" y="1498003"/>
                </a:cubicBezTo>
                <a:cubicBezTo>
                  <a:pt x="31147" y="1305010"/>
                  <a:pt x="-7204" y="782708"/>
                  <a:pt x="0" y="603497"/>
                </a:cubicBezTo>
                <a:close/>
              </a:path>
              <a:path w="11962765" h="5335484" stroke="0" extrusionOk="0">
                <a:moveTo>
                  <a:pt x="0" y="603497"/>
                </a:moveTo>
                <a:cubicBezTo>
                  <a:pt x="-9313" y="269968"/>
                  <a:pt x="253627" y="-11932"/>
                  <a:pt x="603497" y="0"/>
                </a:cubicBezTo>
                <a:cubicBezTo>
                  <a:pt x="919742" y="-37894"/>
                  <a:pt x="1226093" y="-25347"/>
                  <a:pt x="1490848" y="0"/>
                </a:cubicBezTo>
                <a:cubicBezTo>
                  <a:pt x="1755603" y="25347"/>
                  <a:pt x="1707539" y="17104"/>
                  <a:pt x="1840411" y="0"/>
                </a:cubicBezTo>
                <a:cubicBezTo>
                  <a:pt x="1973283" y="-17104"/>
                  <a:pt x="2522599" y="19151"/>
                  <a:pt x="2727762" y="0"/>
                </a:cubicBezTo>
                <a:cubicBezTo>
                  <a:pt x="2932925" y="-19151"/>
                  <a:pt x="3133610" y="8765"/>
                  <a:pt x="3399997" y="0"/>
                </a:cubicBezTo>
                <a:cubicBezTo>
                  <a:pt x="3666385" y="-8765"/>
                  <a:pt x="3822181" y="-33683"/>
                  <a:pt x="4179791" y="0"/>
                </a:cubicBezTo>
                <a:cubicBezTo>
                  <a:pt x="4537401" y="33683"/>
                  <a:pt x="4449722" y="-9709"/>
                  <a:pt x="4636911" y="0"/>
                </a:cubicBezTo>
                <a:cubicBezTo>
                  <a:pt x="4824100" y="9709"/>
                  <a:pt x="5162351" y="43235"/>
                  <a:pt x="5524262" y="0"/>
                </a:cubicBezTo>
                <a:cubicBezTo>
                  <a:pt x="5886173" y="-43235"/>
                  <a:pt x="5969499" y="-37828"/>
                  <a:pt x="6304056" y="0"/>
                </a:cubicBezTo>
                <a:cubicBezTo>
                  <a:pt x="6638613" y="37828"/>
                  <a:pt x="6697710" y="33287"/>
                  <a:pt x="7083849" y="0"/>
                </a:cubicBezTo>
                <a:cubicBezTo>
                  <a:pt x="7469988" y="-33287"/>
                  <a:pt x="7475963" y="-14825"/>
                  <a:pt x="7756085" y="0"/>
                </a:cubicBezTo>
                <a:cubicBezTo>
                  <a:pt x="8036207" y="14825"/>
                  <a:pt x="8188719" y="-12428"/>
                  <a:pt x="8320763" y="0"/>
                </a:cubicBezTo>
                <a:cubicBezTo>
                  <a:pt x="8452807" y="12428"/>
                  <a:pt x="8670760" y="4822"/>
                  <a:pt x="8992998" y="0"/>
                </a:cubicBezTo>
                <a:cubicBezTo>
                  <a:pt x="9315236" y="-4822"/>
                  <a:pt x="9301576" y="-12354"/>
                  <a:pt x="9450119" y="0"/>
                </a:cubicBezTo>
                <a:cubicBezTo>
                  <a:pt x="9598662" y="12354"/>
                  <a:pt x="9928636" y="-14813"/>
                  <a:pt x="10122354" y="0"/>
                </a:cubicBezTo>
                <a:cubicBezTo>
                  <a:pt x="10316073" y="14813"/>
                  <a:pt x="10374216" y="-10784"/>
                  <a:pt x="10471917" y="0"/>
                </a:cubicBezTo>
                <a:cubicBezTo>
                  <a:pt x="10569618" y="10784"/>
                  <a:pt x="11083799" y="17145"/>
                  <a:pt x="11359268" y="0"/>
                </a:cubicBezTo>
                <a:cubicBezTo>
                  <a:pt x="11716118" y="-56150"/>
                  <a:pt x="11923067" y="248181"/>
                  <a:pt x="11962765" y="603497"/>
                </a:cubicBezTo>
                <a:cubicBezTo>
                  <a:pt x="11960124" y="849273"/>
                  <a:pt x="11942541" y="1044168"/>
                  <a:pt x="11962765" y="1291579"/>
                </a:cubicBezTo>
                <a:cubicBezTo>
                  <a:pt x="11982989" y="1538990"/>
                  <a:pt x="11986125" y="1848381"/>
                  <a:pt x="11962765" y="2062230"/>
                </a:cubicBezTo>
                <a:cubicBezTo>
                  <a:pt x="11939405" y="2276079"/>
                  <a:pt x="11993452" y="2580025"/>
                  <a:pt x="11962765" y="2791597"/>
                </a:cubicBezTo>
                <a:cubicBezTo>
                  <a:pt x="11932078" y="3003169"/>
                  <a:pt x="11985602" y="3160323"/>
                  <a:pt x="11962765" y="3479678"/>
                </a:cubicBezTo>
                <a:cubicBezTo>
                  <a:pt x="11939928" y="3799033"/>
                  <a:pt x="11948482" y="3880747"/>
                  <a:pt x="11962765" y="4043905"/>
                </a:cubicBezTo>
                <a:cubicBezTo>
                  <a:pt x="11977048" y="4207063"/>
                  <a:pt x="11991692" y="4411460"/>
                  <a:pt x="11962765" y="4731987"/>
                </a:cubicBezTo>
                <a:cubicBezTo>
                  <a:pt x="11967060" y="5112520"/>
                  <a:pt x="11685684" y="5314915"/>
                  <a:pt x="11359268" y="5335484"/>
                </a:cubicBezTo>
                <a:cubicBezTo>
                  <a:pt x="10923197" y="5296426"/>
                  <a:pt x="10708854" y="5370931"/>
                  <a:pt x="10471917" y="5335484"/>
                </a:cubicBezTo>
                <a:cubicBezTo>
                  <a:pt x="10234980" y="5300037"/>
                  <a:pt x="9922245" y="5342669"/>
                  <a:pt x="9584566" y="5335484"/>
                </a:cubicBezTo>
                <a:cubicBezTo>
                  <a:pt x="9246887" y="5328299"/>
                  <a:pt x="9111312" y="5318378"/>
                  <a:pt x="8804772" y="5335484"/>
                </a:cubicBezTo>
                <a:cubicBezTo>
                  <a:pt x="8498232" y="5352590"/>
                  <a:pt x="8275750" y="5333458"/>
                  <a:pt x="8024979" y="5335484"/>
                </a:cubicBezTo>
                <a:cubicBezTo>
                  <a:pt x="7774208" y="5337510"/>
                  <a:pt x="7443969" y="5330825"/>
                  <a:pt x="7137628" y="5335484"/>
                </a:cubicBezTo>
                <a:cubicBezTo>
                  <a:pt x="6831287" y="5340143"/>
                  <a:pt x="6781778" y="5332134"/>
                  <a:pt x="6465392" y="5335484"/>
                </a:cubicBezTo>
                <a:cubicBezTo>
                  <a:pt x="6149006" y="5338834"/>
                  <a:pt x="5932256" y="5324433"/>
                  <a:pt x="5793157" y="5335484"/>
                </a:cubicBezTo>
                <a:cubicBezTo>
                  <a:pt x="5654058" y="5346535"/>
                  <a:pt x="5302499" y="5316146"/>
                  <a:pt x="5120921" y="5335484"/>
                </a:cubicBezTo>
                <a:cubicBezTo>
                  <a:pt x="4939343" y="5354822"/>
                  <a:pt x="4910765" y="5347697"/>
                  <a:pt x="4771358" y="5335484"/>
                </a:cubicBezTo>
                <a:cubicBezTo>
                  <a:pt x="4631951" y="5323271"/>
                  <a:pt x="4305995" y="5330889"/>
                  <a:pt x="4099123" y="5335484"/>
                </a:cubicBezTo>
                <a:cubicBezTo>
                  <a:pt x="3892252" y="5340079"/>
                  <a:pt x="3719053" y="5361518"/>
                  <a:pt x="3426887" y="5335484"/>
                </a:cubicBezTo>
                <a:cubicBezTo>
                  <a:pt x="3134721" y="5309450"/>
                  <a:pt x="2813925" y="5345981"/>
                  <a:pt x="2647093" y="5335484"/>
                </a:cubicBezTo>
                <a:cubicBezTo>
                  <a:pt x="2480261" y="5324987"/>
                  <a:pt x="2227093" y="5350675"/>
                  <a:pt x="2082416" y="5335484"/>
                </a:cubicBezTo>
                <a:cubicBezTo>
                  <a:pt x="1937739" y="5320293"/>
                  <a:pt x="1489507" y="5355591"/>
                  <a:pt x="1302622" y="5335484"/>
                </a:cubicBezTo>
                <a:cubicBezTo>
                  <a:pt x="1115737" y="5315377"/>
                  <a:pt x="873792" y="5328988"/>
                  <a:pt x="603497" y="5335484"/>
                </a:cubicBezTo>
                <a:cubicBezTo>
                  <a:pt x="317484" y="5322059"/>
                  <a:pt x="43792" y="5095146"/>
                  <a:pt x="0" y="4731987"/>
                </a:cubicBezTo>
                <a:cubicBezTo>
                  <a:pt x="-34246" y="4574019"/>
                  <a:pt x="-33543" y="4286502"/>
                  <a:pt x="0" y="3961336"/>
                </a:cubicBezTo>
                <a:cubicBezTo>
                  <a:pt x="33543" y="3636170"/>
                  <a:pt x="-19896" y="3629573"/>
                  <a:pt x="0" y="3314539"/>
                </a:cubicBezTo>
                <a:cubicBezTo>
                  <a:pt x="19896" y="2999505"/>
                  <a:pt x="11543" y="2706087"/>
                  <a:pt x="0" y="2543887"/>
                </a:cubicBezTo>
                <a:cubicBezTo>
                  <a:pt x="-11543" y="2381687"/>
                  <a:pt x="-803" y="1970170"/>
                  <a:pt x="0" y="1814521"/>
                </a:cubicBezTo>
                <a:cubicBezTo>
                  <a:pt x="803" y="1658872"/>
                  <a:pt x="30120" y="904515"/>
                  <a:pt x="0" y="603497"/>
                </a:cubicBezTo>
                <a:close/>
              </a:path>
            </a:pathLst>
          </a:custGeom>
          <a:solidFill>
            <a:schemeClr val="bg1">
              <a:alpha val="86000"/>
            </a:schemeClr>
          </a:solidFill>
          <a:ln w="28575">
            <a:solidFill>
              <a:schemeClr val="accent1"/>
            </a:solidFill>
            <a:extLst>
              <a:ext uri="{C807C97D-BFC1-408E-A445-0C87EB9F89A2}">
                <ask:lineSketchStyleProps xmlns:ask="http://schemas.microsoft.com/office/drawing/2018/sketchyshapes" sd="3363174570">
                  <a:prstGeom prst="roundRect">
                    <a:avLst>
                      <a:gd name="adj" fmla="val 1131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CHÚNG TA CÙNG BÌNH TĨNH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Hôm qua, Cốm mượn quyển truyện tranh yêu thích chả Na để xem. Hôm nay nhận lại, Na phát hiện quyển truyện bị rách vài trang. Na tức giận và trách Cốm. Cốm bất ngờ vì mình không làm rách truyện tranh của bạn. Vì vậy, Cốm nổi cáu và tranh cãi với Na. Cuối cùng, cả hai đều khóc. Thấy vậy, Tin chạy đến ngăn hai bạn. Tin khuyên: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 Mình bình tĩnh nói chuyện với nhau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Sau đó, Na nhận ra mình trách nhầm Cốm vì quyển truyện đã bị rách trước khi Cốm mượn. Na xin lỗi Cốn và cả hai làm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lành</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với nhau.</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30557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a:extLst>
              <a:ext uri="{FF2B5EF4-FFF2-40B4-BE49-F238E27FC236}">
                <a16:creationId xmlns:a16="http://schemas.microsoft.com/office/drawing/2014/main" id="{0CBBC41A-0771-3E3B-70F6-8CFFAB978E46}"/>
              </a:ext>
            </a:extLst>
          </p:cNvPr>
          <p:cNvPicPr>
            <a:picLocks noChangeAspect="1"/>
          </p:cNvPicPr>
          <p:nvPr/>
        </p:nvPicPr>
        <p:blipFill>
          <a:blip r:embed="rId2"/>
          <a:srcRect/>
          <a:stretch>
            <a:fillRect/>
          </a:stretch>
        </p:blipFill>
        <p:spPr>
          <a:xfrm rot="10800000">
            <a:off x="6858000" y="-1124712"/>
            <a:ext cx="5334000" cy="3856098"/>
          </a:xfrm>
          <a:prstGeom prst="rect">
            <a:avLst/>
          </a:prstGeom>
        </p:spPr>
      </p:pic>
      <p:pic>
        <p:nvPicPr>
          <p:cNvPr id="5" name="Picture 20">
            <a:extLst>
              <a:ext uri="{FF2B5EF4-FFF2-40B4-BE49-F238E27FC236}">
                <a16:creationId xmlns:a16="http://schemas.microsoft.com/office/drawing/2014/main" id="{D3CA17ED-14AA-8068-AD1D-C5FFC8CAE0B2}"/>
              </a:ext>
            </a:extLst>
          </p:cNvPr>
          <p:cNvPicPr>
            <a:picLocks noChangeAspect="1"/>
          </p:cNvPicPr>
          <p:nvPr/>
        </p:nvPicPr>
        <p:blipFill>
          <a:blip r:embed="rId2"/>
          <a:srcRect/>
          <a:stretch>
            <a:fillRect/>
          </a:stretch>
        </p:blipFill>
        <p:spPr>
          <a:xfrm rot="10800000" flipH="1">
            <a:off x="-1225296" y="-1563624"/>
            <a:ext cx="8083296" cy="4543802"/>
          </a:xfrm>
          <a:prstGeom prst="rect">
            <a:avLst/>
          </a:prstGeom>
        </p:spPr>
      </p:pic>
      <p:sp>
        <p:nvSpPr>
          <p:cNvPr id="10" name="Cloud 9">
            <a:extLst>
              <a:ext uri="{FF2B5EF4-FFF2-40B4-BE49-F238E27FC236}">
                <a16:creationId xmlns:a16="http://schemas.microsoft.com/office/drawing/2014/main" id="{C6674582-3357-092B-8090-350160D116D6}"/>
              </a:ext>
            </a:extLst>
          </p:cNvPr>
          <p:cNvSpPr/>
          <p:nvPr/>
        </p:nvSpPr>
        <p:spPr>
          <a:xfrm>
            <a:off x="576072" y="-184785"/>
            <a:ext cx="10908792" cy="5832342"/>
          </a:xfrm>
          <a:prstGeom prst="cloud">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clipart&#10;&#10;Description automatically generated">
            <a:extLst>
              <a:ext uri="{FF2B5EF4-FFF2-40B4-BE49-F238E27FC236}">
                <a16:creationId xmlns:a16="http://schemas.microsoft.com/office/drawing/2014/main" id="{9B9F976B-DEF6-4244-6085-8961FC85B82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181" y1="85524" x2="44340" y2="82936"/>
                        <a14:foregroundMark x1="52717" y1="86373" x2="53266" y2="83785"/>
                        <a14:foregroundMark x1="53266" y1="83461" x2="53266" y2="83461"/>
                      </a14:backgroundRemoval>
                    </a14:imgEffect>
                  </a14:imgLayer>
                </a14:imgProps>
              </a:ext>
              <a:ext uri="{28A0092B-C50C-407E-A947-70E740481C1C}">
                <a14:useLocalDpi xmlns:a14="http://schemas.microsoft.com/office/drawing/2010/main" val="0"/>
              </a:ext>
            </a:extLst>
          </a:blip>
          <a:stretch>
            <a:fillRect/>
          </a:stretch>
        </p:blipFill>
        <p:spPr>
          <a:xfrm flipH="1">
            <a:off x="-1338654" y="2462553"/>
            <a:ext cx="6111821" cy="4889223"/>
          </a:xfrm>
          <a:prstGeom prst="rect">
            <a:avLst/>
          </a:prstGeom>
        </p:spPr>
      </p:pic>
      <p:pic>
        <p:nvPicPr>
          <p:cNvPr id="9" name="Picture 8" descr="A picture containing clipart&#10;&#10;Description automatically generated">
            <a:extLst>
              <a:ext uri="{FF2B5EF4-FFF2-40B4-BE49-F238E27FC236}">
                <a16:creationId xmlns:a16="http://schemas.microsoft.com/office/drawing/2014/main" id="{D113A9A5-2927-7E0E-8047-E4326EC75C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84" b="95028" l="9994" r="89974">
                        <a14:foregroundMark x1="33668" y1="24252" x2="49030" y2="38844"/>
                        <a14:foregroundMark x1="53008" y1="95028" x2="52458" y2="90259"/>
                        <a14:foregroundMark x1="43144" y1="25990" x2="37807" y2="30275"/>
                        <a14:foregroundMark x1="35608" y1="23403" x2="42853" y2="29911"/>
                        <a14:foregroundMark x1="39845" y1="22716" x2="39845" y2="25141"/>
                        <a14:backgroundMark x1="43273" y1="9175" x2="34638" y2="17057"/>
                        <a14:backgroundMark x1="34638" y1="17057" x2="34638" y2="17057"/>
                        <a14:backgroundMark x1="63163" y1="86459" x2="66462" y2="86459"/>
                        <a14:backgroundMark x1="39295" y1="92805" x2="39586" y2="87672"/>
                      </a14:backgroundRemoval>
                    </a14:imgEffect>
                  </a14:imgLayer>
                </a14:imgProps>
              </a:ext>
              <a:ext uri="{28A0092B-C50C-407E-A947-70E740481C1C}">
                <a14:useLocalDpi xmlns:a14="http://schemas.microsoft.com/office/drawing/2010/main" val="0"/>
              </a:ext>
            </a:extLst>
          </a:blip>
          <a:stretch>
            <a:fillRect/>
          </a:stretch>
        </p:blipFill>
        <p:spPr>
          <a:xfrm>
            <a:off x="7881174" y="2580579"/>
            <a:ext cx="5455729" cy="4364584"/>
          </a:xfrm>
          <a:prstGeom prst="rect">
            <a:avLst/>
          </a:prstGeom>
        </p:spPr>
      </p:pic>
      <p:sp>
        <p:nvSpPr>
          <p:cNvPr id="12" name="TextBox 11">
            <a:extLst>
              <a:ext uri="{FF2B5EF4-FFF2-40B4-BE49-F238E27FC236}">
                <a16:creationId xmlns:a16="http://schemas.microsoft.com/office/drawing/2014/main" id="{2B6131C3-136C-F828-8503-456B8ACE220C}"/>
              </a:ext>
            </a:extLst>
          </p:cNvPr>
          <p:cNvSpPr txBox="1"/>
          <p:nvPr/>
        </p:nvSpPr>
        <p:spPr>
          <a:xfrm>
            <a:off x="2552700" y="1257140"/>
            <a:ext cx="695553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a:solidFill>
                  <a:prstClr val="black"/>
                </a:solidFill>
                <a:latin typeface="UTM French Vanilla" panose="02040603050506020204" pitchFamily="18" charset="0"/>
              </a:rPr>
              <a:t>Sắm vai kể chuyện</a:t>
            </a:r>
            <a:endParaRPr kumimoji="0" lang="en-US" sz="8000" b="0" i="0" u="none" strike="noStrike" kern="1200" cap="none" spc="0" normalizeH="0" baseline="0" noProof="0">
              <a:ln>
                <a:noFill/>
              </a:ln>
              <a:solidFill>
                <a:prstClr val="black"/>
              </a:solidFill>
              <a:effectLst/>
              <a:uLnTx/>
              <a:uFillTx/>
              <a:latin typeface="UTM French Vanilla" panose="02040603050506020204" pitchFamily="18" charset="0"/>
              <a:ea typeface="+mn-ea"/>
              <a:cs typeface="+mn-cs"/>
            </a:endParaRPr>
          </a:p>
        </p:txBody>
      </p:sp>
    </p:spTree>
    <p:extLst>
      <p:ext uri="{BB962C8B-B14F-4D97-AF65-F5344CB8AC3E}">
        <p14:creationId xmlns:p14="http://schemas.microsoft.com/office/powerpoint/2010/main" val="36172762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 calcmode="lin" valueType="num">
                                      <p:cBhvr>
                                        <p:cTn id="15" dur="500" fill="hold"/>
                                        <p:tgtEl>
                                          <p:spTgt spid="9"/>
                                        </p:tgtEl>
                                        <p:attrNameLst>
                                          <p:attrName>style.rotation</p:attrName>
                                        </p:attrNameLst>
                                      </p:cBhvr>
                                      <p:tavLst>
                                        <p:tav tm="0">
                                          <p:val>
                                            <p:fltVal val="360"/>
                                          </p:val>
                                        </p:tav>
                                        <p:tav tm="100000">
                                          <p:val>
                                            <p:fltVal val="0"/>
                                          </p:val>
                                        </p:tav>
                                      </p:tavLst>
                                    </p:anim>
                                    <p:animEffect transition="in" filter="fade">
                                      <p:cBhvr>
                                        <p:cTn id="16" dur="500"/>
                                        <p:tgtEl>
                                          <p:spTgt spid="9"/>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 calcmode="lin" valueType="num">
                                      <p:cBhvr>
                                        <p:cTn id="21" dur="500" fill="hold"/>
                                        <p:tgtEl>
                                          <p:spTgt spid="10"/>
                                        </p:tgtEl>
                                        <p:attrNameLst>
                                          <p:attrName>style.rotation</p:attrName>
                                        </p:attrNameLst>
                                      </p:cBhvr>
                                      <p:tavLst>
                                        <p:tav tm="0">
                                          <p:val>
                                            <p:fltVal val="360"/>
                                          </p:val>
                                        </p:tav>
                                        <p:tav tm="100000">
                                          <p:val>
                                            <p:fltVal val="0"/>
                                          </p:val>
                                        </p:tav>
                                      </p:tavLst>
                                    </p:anim>
                                    <p:animEffect transition="in" filter="fade">
                                      <p:cBhvr>
                                        <p:cTn id="22" dur="500"/>
                                        <p:tgtEl>
                                          <p:spTgt spid="10"/>
                                        </p:tgtEl>
                                      </p:cBhvr>
                                    </p:animEffect>
                                  </p:childTnLst>
                                </p:cTn>
                              </p:par>
                              <p:par>
                                <p:cTn id="23" presetID="49" presetClass="entr" presetSubtype="0" decel="10000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 calcmode="lin" valueType="num">
                                      <p:cBhvr>
                                        <p:cTn id="27" dur="500" fill="hold"/>
                                        <p:tgtEl>
                                          <p:spTgt spid="12"/>
                                        </p:tgtEl>
                                        <p:attrNameLst>
                                          <p:attrName>style.rotation</p:attrName>
                                        </p:attrNameLst>
                                      </p:cBhvr>
                                      <p:tavLst>
                                        <p:tav tm="0">
                                          <p:val>
                                            <p:fltVal val="360"/>
                                          </p:val>
                                        </p:tav>
                                        <p:tav tm="100000">
                                          <p:val>
                                            <p:fltVal val="0"/>
                                          </p:val>
                                        </p:tav>
                                      </p:tavLst>
                                    </p:anim>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5F716D1C-1BE4-994F-28F7-D0E36D9DEB17}"/>
              </a:ext>
            </a:extLst>
          </p:cNvPr>
          <p:cNvPicPr>
            <a:picLocks noChangeAspect="1"/>
          </p:cNvPicPr>
          <p:nvPr/>
        </p:nvPicPr>
        <p:blipFill>
          <a:blip r:embed="rId2">
            <a:biLevel thresh="25000"/>
          </a:blip>
          <a:srcRect/>
          <a:stretch>
            <a:fillRect/>
          </a:stretch>
        </p:blipFill>
        <p:spPr>
          <a:xfrm>
            <a:off x="1067653" y="222036"/>
            <a:ext cx="10479458" cy="905724"/>
          </a:xfrm>
          <a:prstGeom prst="rect">
            <a:avLst/>
          </a:prstGeom>
        </p:spPr>
      </p:pic>
      <p:sp>
        <p:nvSpPr>
          <p:cNvPr id="5" name="TextBox 4">
            <a:extLst>
              <a:ext uri="{FF2B5EF4-FFF2-40B4-BE49-F238E27FC236}">
                <a16:creationId xmlns:a16="http://schemas.microsoft.com/office/drawing/2014/main" id="{476CFEA6-13F2-43EB-5B89-8B4BB55FA374}"/>
              </a:ext>
            </a:extLst>
          </p:cNvPr>
          <p:cNvSpPr txBox="1"/>
          <p:nvPr/>
        </p:nvSpPr>
        <p:spPr>
          <a:xfrm>
            <a:off x="644889" y="250597"/>
            <a:ext cx="11391654" cy="1754326"/>
          </a:xfrm>
          <a:prstGeom prst="rect">
            <a:avLst/>
          </a:prstGeom>
          <a:noFill/>
        </p:spPr>
        <p:txBody>
          <a:bodyPr wrap="square" rtlCol="0">
            <a:spAutoFit/>
          </a:bodyPr>
          <a:lstStyle/>
          <a:p>
            <a:pPr algn="ctr"/>
            <a:r>
              <a:rPr lang="en-US" sz="5400">
                <a:solidFill>
                  <a:srgbClr val="FF0000"/>
                </a:solidFill>
                <a:latin typeface="#9Slide05 SVNClementine" panose="020F0502020204030203" pitchFamily="34" charset="0"/>
              </a:rPr>
              <a:t>Đọc câu chuyện và trả lời câu hỏi</a:t>
            </a:r>
          </a:p>
          <a:p>
            <a:pPr algn="ctr"/>
            <a:endParaRPr lang="en-US" sz="5400">
              <a:solidFill>
                <a:srgbClr val="FF0000"/>
              </a:solidFill>
              <a:latin typeface="#9Slide05 SVNClementine" panose="020F0502020204030203" pitchFamily="34" charset="0"/>
            </a:endParaRPr>
          </a:p>
        </p:txBody>
      </p:sp>
      <p:sp>
        <p:nvSpPr>
          <p:cNvPr id="6" name="Rectangle: Rounded Corners 5">
            <a:extLst>
              <a:ext uri="{FF2B5EF4-FFF2-40B4-BE49-F238E27FC236}">
                <a16:creationId xmlns:a16="http://schemas.microsoft.com/office/drawing/2014/main" id="{670D3321-35AD-1E30-66E5-35DC4AABAEE7}"/>
              </a:ext>
            </a:extLst>
          </p:cNvPr>
          <p:cNvSpPr/>
          <p:nvPr/>
        </p:nvSpPr>
        <p:spPr>
          <a:xfrm>
            <a:off x="314960" y="1300480"/>
            <a:ext cx="11721583" cy="4561840"/>
          </a:xfrm>
          <a:custGeom>
            <a:avLst/>
            <a:gdLst>
              <a:gd name="connsiteX0" fmla="*/ 0 w 11721583"/>
              <a:gd name="connsiteY0" fmla="*/ 760322 h 4561840"/>
              <a:gd name="connsiteX1" fmla="*/ 760322 w 11721583"/>
              <a:gd name="connsiteY1" fmla="*/ 0 h 4561840"/>
              <a:gd name="connsiteX2" fmla="*/ 1338375 w 11721583"/>
              <a:gd name="connsiteY2" fmla="*/ 0 h 4561840"/>
              <a:gd name="connsiteX3" fmla="*/ 1916428 w 11721583"/>
              <a:gd name="connsiteY3" fmla="*/ 0 h 4561840"/>
              <a:gd name="connsiteX4" fmla="*/ 2392472 w 11721583"/>
              <a:gd name="connsiteY4" fmla="*/ 0 h 4561840"/>
              <a:gd name="connsiteX5" fmla="*/ 3276554 w 11721583"/>
              <a:gd name="connsiteY5" fmla="*/ 0 h 4561840"/>
              <a:gd name="connsiteX6" fmla="*/ 3956616 w 11721583"/>
              <a:gd name="connsiteY6" fmla="*/ 0 h 4561840"/>
              <a:gd name="connsiteX7" fmla="*/ 4432660 w 11721583"/>
              <a:gd name="connsiteY7" fmla="*/ 0 h 4561840"/>
              <a:gd name="connsiteX8" fmla="*/ 4908704 w 11721583"/>
              <a:gd name="connsiteY8" fmla="*/ 0 h 4561840"/>
              <a:gd name="connsiteX9" fmla="*/ 5282738 w 11721583"/>
              <a:gd name="connsiteY9" fmla="*/ 0 h 4561840"/>
              <a:gd name="connsiteX10" fmla="*/ 6064810 w 11721583"/>
              <a:gd name="connsiteY10" fmla="*/ 0 h 4561840"/>
              <a:gd name="connsiteX11" fmla="*/ 6540854 w 11721583"/>
              <a:gd name="connsiteY11" fmla="*/ 0 h 4561840"/>
              <a:gd name="connsiteX12" fmla="*/ 7424935 w 11721583"/>
              <a:gd name="connsiteY12" fmla="*/ 0 h 4561840"/>
              <a:gd name="connsiteX13" fmla="*/ 7900979 w 11721583"/>
              <a:gd name="connsiteY13" fmla="*/ 0 h 4561840"/>
              <a:gd name="connsiteX14" fmla="*/ 8683051 w 11721583"/>
              <a:gd name="connsiteY14" fmla="*/ 0 h 4561840"/>
              <a:gd name="connsiteX15" fmla="*/ 9465123 w 11721583"/>
              <a:gd name="connsiteY15" fmla="*/ 0 h 4561840"/>
              <a:gd name="connsiteX16" fmla="*/ 10349205 w 11721583"/>
              <a:gd name="connsiteY16" fmla="*/ 0 h 4561840"/>
              <a:gd name="connsiteX17" fmla="*/ 10961261 w 11721583"/>
              <a:gd name="connsiteY17" fmla="*/ 0 h 4561840"/>
              <a:gd name="connsiteX18" fmla="*/ 11721583 w 11721583"/>
              <a:gd name="connsiteY18" fmla="*/ 760322 h 4561840"/>
              <a:gd name="connsiteX19" fmla="*/ 11721583 w 11721583"/>
              <a:gd name="connsiteY19" fmla="*/ 1277325 h 4561840"/>
              <a:gd name="connsiteX20" fmla="*/ 11721583 w 11721583"/>
              <a:gd name="connsiteY20" fmla="*/ 1855153 h 4561840"/>
              <a:gd name="connsiteX21" fmla="*/ 11721583 w 11721583"/>
              <a:gd name="connsiteY21" fmla="*/ 2432980 h 4561840"/>
              <a:gd name="connsiteX22" fmla="*/ 11721583 w 11721583"/>
              <a:gd name="connsiteY22" fmla="*/ 3071631 h 4561840"/>
              <a:gd name="connsiteX23" fmla="*/ 11721583 w 11721583"/>
              <a:gd name="connsiteY23" fmla="*/ 3801518 h 4561840"/>
              <a:gd name="connsiteX24" fmla="*/ 10961261 w 11721583"/>
              <a:gd name="connsiteY24" fmla="*/ 4561840 h 4561840"/>
              <a:gd name="connsiteX25" fmla="*/ 10587227 w 11721583"/>
              <a:gd name="connsiteY25" fmla="*/ 4561840 h 4561840"/>
              <a:gd name="connsiteX26" fmla="*/ 10213192 w 11721583"/>
              <a:gd name="connsiteY26" fmla="*/ 4561840 h 4561840"/>
              <a:gd name="connsiteX27" fmla="*/ 9635139 w 11721583"/>
              <a:gd name="connsiteY27" fmla="*/ 4561840 h 4561840"/>
              <a:gd name="connsiteX28" fmla="*/ 9159095 w 11721583"/>
              <a:gd name="connsiteY28" fmla="*/ 4561840 h 4561840"/>
              <a:gd name="connsiteX29" fmla="*/ 8479033 w 11721583"/>
              <a:gd name="connsiteY29" fmla="*/ 4561840 h 4561840"/>
              <a:gd name="connsiteX30" fmla="*/ 7798970 w 11721583"/>
              <a:gd name="connsiteY30" fmla="*/ 4561840 h 4561840"/>
              <a:gd name="connsiteX31" fmla="*/ 7322926 w 11721583"/>
              <a:gd name="connsiteY31" fmla="*/ 4561840 h 4561840"/>
              <a:gd name="connsiteX32" fmla="*/ 6948892 w 11721583"/>
              <a:gd name="connsiteY32" fmla="*/ 4561840 h 4561840"/>
              <a:gd name="connsiteX33" fmla="*/ 6064810 w 11721583"/>
              <a:gd name="connsiteY33" fmla="*/ 4561840 h 4561840"/>
              <a:gd name="connsiteX34" fmla="*/ 5180729 w 11721583"/>
              <a:gd name="connsiteY34" fmla="*/ 4561840 h 4561840"/>
              <a:gd name="connsiteX35" fmla="*/ 4398657 w 11721583"/>
              <a:gd name="connsiteY35" fmla="*/ 4561840 h 4561840"/>
              <a:gd name="connsiteX36" fmla="*/ 3514576 w 11721583"/>
              <a:gd name="connsiteY36" fmla="*/ 4561840 h 4561840"/>
              <a:gd name="connsiteX37" fmla="*/ 2936522 w 11721583"/>
              <a:gd name="connsiteY37" fmla="*/ 4561840 h 4561840"/>
              <a:gd name="connsiteX38" fmla="*/ 2052441 w 11721583"/>
              <a:gd name="connsiteY38" fmla="*/ 4561840 h 4561840"/>
              <a:gd name="connsiteX39" fmla="*/ 1372378 w 11721583"/>
              <a:gd name="connsiteY39" fmla="*/ 4561840 h 4561840"/>
              <a:gd name="connsiteX40" fmla="*/ 760322 w 11721583"/>
              <a:gd name="connsiteY40" fmla="*/ 4561840 h 4561840"/>
              <a:gd name="connsiteX41" fmla="*/ 0 w 11721583"/>
              <a:gd name="connsiteY41" fmla="*/ 3801518 h 4561840"/>
              <a:gd name="connsiteX42" fmla="*/ 0 w 11721583"/>
              <a:gd name="connsiteY42" fmla="*/ 3193279 h 4561840"/>
              <a:gd name="connsiteX43" fmla="*/ 0 w 11721583"/>
              <a:gd name="connsiteY43" fmla="*/ 2645864 h 4561840"/>
              <a:gd name="connsiteX44" fmla="*/ 0 w 11721583"/>
              <a:gd name="connsiteY44" fmla="*/ 2068036 h 4561840"/>
              <a:gd name="connsiteX45" fmla="*/ 0 w 11721583"/>
              <a:gd name="connsiteY45" fmla="*/ 1551033 h 4561840"/>
              <a:gd name="connsiteX46" fmla="*/ 0 w 11721583"/>
              <a:gd name="connsiteY46" fmla="*/ 760322 h 456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21583" h="4561840" fill="none" extrusionOk="0">
                <a:moveTo>
                  <a:pt x="0" y="760322"/>
                </a:moveTo>
                <a:cubicBezTo>
                  <a:pt x="-20042" y="311628"/>
                  <a:pt x="267621" y="-21993"/>
                  <a:pt x="760322" y="0"/>
                </a:cubicBezTo>
                <a:cubicBezTo>
                  <a:pt x="991686" y="-25842"/>
                  <a:pt x="1059104" y="25949"/>
                  <a:pt x="1338375" y="0"/>
                </a:cubicBezTo>
                <a:cubicBezTo>
                  <a:pt x="1617646" y="-25949"/>
                  <a:pt x="1654765" y="-6812"/>
                  <a:pt x="1916428" y="0"/>
                </a:cubicBezTo>
                <a:cubicBezTo>
                  <a:pt x="2178091" y="6812"/>
                  <a:pt x="2172558" y="6414"/>
                  <a:pt x="2392472" y="0"/>
                </a:cubicBezTo>
                <a:cubicBezTo>
                  <a:pt x="2612386" y="-6414"/>
                  <a:pt x="2894966" y="27988"/>
                  <a:pt x="3276554" y="0"/>
                </a:cubicBezTo>
                <a:cubicBezTo>
                  <a:pt x="3658142" y="-27988"/>
                  <a:pt x="3652835" y="24373"/>
                  <a:pt x="3956616" y="0"/>
                </a:cubicBezTo>
                <a:cubicBezTo>
                  <a:pt x="4260397" y="-24373"/>
                  <a:pt x="4301840" y="19694"/>
                  <a:pt x="4432660" y="0"/>
                </a:cubicBezTo>
                <a:cubicBezTo>
                  <a:pt x="4563480" y="-19694"/>
                  <a:pt x="4780340" y="-20264"/>
                  <a:pt x="4908704" y="0"/>
                </a:cubicBezTo>
                <a:cubicBezTo>
                  <a:pt x="5037068" y="20264"/>
                  <a:pt x="5156845" y="-9467"/>
                  <a:pt x="5282738" y="0"/>
                </a:cubicBezTo>
                <a:cubicBezTo>
                  <a:pt x="5408631" y="9467"/>
                  <a:pt x="5766874" y="23728"/>
                  <a:pt x="6064810" y="0"/>
                </a:cubicBezTo>
                <a:cubicBezTo>
                  <a:pt x="6362746" y="-23728"/>
                  <a:pt x="6330812" y="-15263"/>
                  <a:pt x="6540854" y="0"/>
                </a:cubicBezTo>
                <a:cubicBezTo>
                  <a:pt x="6750896" y="15263"/>
                  <a:pt x="7078926" y="16396"/>
                  <a:pt x="7424935" y="0"/>
                </a:cubicBezTo>
                <a:cubicBezTo>
                  <a:pt x="7770944" y="-16396"/>
                  <a:pt x="7744811" y="18677"/>
                  <a:pt x="7900979" y="0"/>
                </a:cubicBezTo>
                <a:cubicBezTo>
                  <a:pt x="8057147" y="-18677"/>
                  <a:pt x="8392551" y="15778"/>
                  <a:pt x="8683051" y="0"/>
                </a:cubicBezTo>
                <a:cubicBezTo>
                  <a:pt x="8973551" y="-15778"/>
                  <a:pt x="9190485" y="30499"/>
                  <a:pt x="9465123" y="0"/>
                </a:cubicBezTo>
                <a:cubicBezTo>
                  <a:pt x="9739761" y="-30499"/>
                  <a:pt x="10029892" y="-10572"/>
                  <a:pt x="10349205" y="0"/>
                </a:cubicBezTo>
                <a:cubicBezTo>
                  <a:pt x="10668518" y="10572"/>
                  <a:pt x="10718924" y="-28006"/>
                  <a:pt x="10961261" y="0"/>
                </a:cubicBezTo>
                <a:cubicBezTo>
                  <a:pt x="11303311" y="-61538"/>
                  <a:pt x="11683757" y="277499"/>
                  <a:pt x="11721583" y="760322"/>
                </a:cubicBezTo>
                <a:cubicBezTo>
                  <a:pt x="11719945" y="889772"/>
                  <a:pt x="11725146" y="1076481"/>
                  <a:pt x="11721583" y="1277325"/>
                </a:cubicBezTo>
                <a:cubicBezTo>
                  <a:pt x="11718020" y="1478169"/>
                  <a:pt x="11741623" y="1699100"/>
                  <a:pt x="11721583" y="1855153"/>
                </a:cubicBezTo>
                <a:cubicBezTo>
                  <a:pt x="11701543" y="2011206"/>
                  <a:pt x="11741753" y="2274118"/>
                  <a:pt x="11721583" y="2432980"/>
                </a:cubicBezTo>
                <a:cubicBezTo>
                  <a:pt x="11701413" y="2591842"/>
                  <a:pt x="11731854" y="2887516"/>
                  <a:pt x="11721583" y="3071631"/>
                </a:cubicBezTo>
                <a:cubicBezTo>
                  <a:pt x="11711312" y="3255746"/>
                  <a:pt x="11695887" y="3579110"/>
                  <a:pt x="11721583" y="3801518"/>
                </a:cubicBezTo>
                <a:cubicBezTo>
                  <a:pt x="11723673" y="4134853"/>
                  <a:pt x="11400097" y="4569162"/>
                  <a:pt x="10961261" y="4561840"/>
                </a:cubicBezTo>
                <a:cubicBezTo>
                  <a:pt x="10802929" y="4575213"/>
                  <a:pt x="10677981" y="4573478"/>
                  <a:pt x="10587227" y="4561840"/>
                </a:cubicBezTo>
                <a:cubicBezTo>
                  <a:pt x="10496473" y="4550202"/>
                  <a:pt x="10397192" y="4548157"/>
                  <a:pt x="10213192" y="4561840"/>
                </a:cubicBezTo>
                <a:cubicBezTo>
                  <a:pt x="10029192" y="4575523"/>
                  <a:pt x="9872755" y="4576392"/>
                  <a:pt x="9635139" y="4561840"/>
                </a:cubicBezTo>
                <a:cubicBezTo>
                  <a:pt x="9397523" y="4547288"/>
                  <a:pt x="9263402" y="4577281"/>
                  <a:pt x="9159095" y="4561840"/>
                </a:cubicBezTo>
                <a:cubicBezTo>
                  <a:pt x="9054788" y="4546399"/>
                  <a:pt x="8783389" y="4532397"/>
                  <a:pt x="8479033" y="4561840"/>
                </a:cubicBezTo>
                <a:cubicBezTo>
                  <a:pt x="8174677" y="4591283"/>
                  <a:pt x="7960848" y="4580712"/>
                  <a:pt x="7798970" y="4561840"/>
                </a:cubicBezTo>
                <a:cubicBezTo>
                  <a:pt x="7637092" y="4542968"/>
                  <a:pt x="7559449" y="4577922"/>
                  <a:pt x="7322926" y="4561840"/>
                </a:cubicBezTo>
                <a:cubicBezTo>
                  <a:pt x="7086403" y="4545758"/>
                  <a:pt x="7122858" y="4577376"/>
                  <a:pt x="6948892" y="4561840"/>
                </a:cubicBezTo>
                <a:cubicBezTo>
                  <a:pt x="6774926" y="4546304"/>
                  <a:pt x="6461820" y="4528644"/>
                  <a:pt x="6064810" y="4561840"/>
                </a:cubicBezTo>
                <a:cubicBezTo>
                  <a:pt x="5667800" y="4595036"/>
                  <a:pt x="5432347" y="4582119"/>
                  <a:pt x="5180729" y="4561840"/>
                </a:cubicBezTo>
                <a:cubicBezTo>
                  <a:pt x="4929111" y="4541561"/>
                  <a:pt x="4593530" y="4526824"/>
                  <a:pt x="4398657" y="4561840"/>
                </a:cubicBezTo>
                <a:cubicBezTo>
                  <a:pt x="4203784" y="4596856"/>
                  <a:pt x="3786446" y="4568057"/>
                  <a:pt x="3514576" y="4561840"/>
                </a:cubicBezTo>
                <a:cubicBezTo>
                  <a:pt x="3242706" y="4555623"/>
                  <a:pt x="3206100" y="4557103"/>
                  <a:pt x="2936522" y="4561840"/>
                </a:cubicBezTo>
                <a:cubicBezTo>
                  <a:pt x="2666944" y="4566577"/>
                  <a:pt x="2351208" y="4531027"/>
                  <a:pt x="2052441" y="4561840"/>
                </a:cubicBezTo>
                <a:cubicBezTo>
                  <a:pt x="1753674" y="4592653"/>
                  <a:pt x="1675278" y="4556027"/>
                  <a:pt x="1372378" y="4561840"/>
                </a:cubicBezTo>
                <a:cubicBezTo>
                  <a:pt x="1069478" y="4567653"/>
                  <a:pt x="989443" y="4565176"/>
                  <a:pt x="760322" y="4561840"/>
                </a:cubicBezTo>
                <a:cubicBezTo>
                  <a:pt x="430723" y="4570275"/>
                  <a:pt x="-12838" y="4230517"/>
                  <a:pt x="0" y="3801518"/>
                </a:cubicBezTo>
                <a:cubicBezTo>
                  <a:pt x="3138" y="3580028"/>
                  <a:pt x="22804" y="3490009"/>
                  <a:pt x="0" y="3193279"/>
                </a:cubicBezTo>
                <a:cubicBezTo>
                  <a:pt x="-22804" y="2896549"/>
                  <a:pt x="-18084" y="2840766"/>
                  <a:pt x="0" y="2645864"/>
                </a:cubicBezTo>
                <a:cubicBezTo>
                  <a:pt x="18084" y="2450962"/>
                  <a:pt x="-14305" y="2223419"/>
                  <a:pt x="0" y="2068036"/>
                </a:cubicBezTo>
                <a:cubicBezTo>
                  <a:pt x="14305" y="1912653"/>
                  <a:pt x="-373" y="1672554"/>
                  <a:pt x="0" y="1551033"/>
                </a:cubicBezTo>
                <a:cubicBezTo>
                  <a:pt x="373" y="1429512"/>
                  <a:pt x="5258" y="1070604"/>
                  <a:pt x="0" y="760322"/>
                </a:cubicBezTo>
                <a:close/>
              </a:path>
              <a:path w="11721583" h="4561840" stroke="0" extrusionOk="0">
                <a:moveTo>
                  <a:pt x="0" y="760322"/>
                </a:moveTo>
                <a:cubicBezTo>
                  <a:pt x="-100379" y="337963"/>
                  <a:pt x="290494" y="-35946"/>
                  <a:pt x="760322" y="0"/>
                </a:cubicBezTo>
                <a:cubicBezTo>
                  <a:pt x="1114033" y="29784"/>
                  <a:pt x="1294817" y="-24884"/>
                  <a:pt x="1644403" y="0"/>
                </a:cubicBezTo>
                <a:cubicBezTo>
                  <a:pt x="1993989" y="24884"/>
                  <a:pt x="1871987" y="-10617"/>
                  <a:pt x="2018438" y="0"/>
                </a:cubicBezTo>
                <a:cubicBezTo>
                  <a:pt x="2164889" y="10617"/>
                  <a:pt x="2478599" y="29305"/>
                  <a:pt x="2902519" y="0"/>
                </a:cubicBezTo>
                <a:cubicBezTo>
                  <a:pt x="3326439" y="-29305"/>
                  <a:pt x="3295848" y="-31390"/>
                  <a:pt x="3582582" y="0"/>
                </a:cubicBezTo>
                <a:cubicBezTo>
                  <a:pt x="3869316" y="31390"/>
                  <a:pt x="4206096" y="-5461"/>
                  <a:pt x="4364654" y="0"/>
                </a:cubicBezTo>
                <a:cubicBezTo>
                  <a:pt x="4523212" y="5461"/>
                  <a:pt x="4609199" y="-1785"/>
                  <a:pt x="4840698" y="0"/>
                </a:cubicBezTo>
                <a:cubicBezTo>
                  <a:pt x="5072197" y="1785"/>
                  <a:pt x="5446986" y="-33794"/>
                  <a:pt x="5724779" y="0"/>
                </a:cubicBezTo>
                <a:cubicBezTo>
                  <a:pt x="6002572" y="33794"/>
                  <a:pt x="6175369" y="19986"/>
                  <a:pt x="6506851" y="0"/>
                </a:cubicBezTo>
                <a:cubicBezTo>
                  <a:pt x="6838333" y="-19986"/>
                  <a:pt x="6941521" y="23670"/>
                  <a:pt x="7288923" y="0"/>
                </a:cubicBezTo>
                <a:cubicBezTo>
                  <a:pt x="7636325" y="-23670"/>
                  <a:pt x="7762422" y="8491"/>
                  <a:pt x="7968986" y="0"/>
                </a:cubicBezTo>
                <a:cubicBezTo>
                  <a:pt x="8175550" y="-8491"/>
                  <a:pt x="8363835" y="-4037"/>
                  <a:pt x="8547039" y="0"/>
                </a:cubicBezTo>
                <a:cubicBezTo>
                  <a:pt x="8730243" y="4037"/>
                  <a:pt x="8968666" y="-5938"/>
                  <a:pt x="9227101" y="0"/>
                </a:cubicBezTo>
                <a:cubicBezTo>
                  <a:pt x="9485536" y="5938"/>
                  <a:pt x="9551221" y="-21403"/>
                  <a:pt x="9703145" y="0"/>
                </a:cubicBezTo>
                <a:cubicBezTo>
                  <a:pt x="9855069" y="21403"/>
                  <a:pt x="10137725" y="-29061"/>
                  <a:pt x="10383208" y="0"/>
                </a:cubicBezTo>
                <a:cubicBezTo>
                  <a:pt x="10628691" y="29061"/>
                  <a:pt x="10740318" y="12471"/>
                  <a:pt x="10961261" y="0"/>
                </a:cubicBezTo>
                <a:cubicBezTo>
                  <a:pt x="11322888" y="-41990"/>
                  <a:pt x="11656633" y="266805"/>
                  <a:pt x="11721583" y="760322"/>
                </a:cubicBezTo>
                <a:cubicBezTo>
                  <a:pt x="11723433" y="1023472"/>
                  <a:pt x="11751248" y="1257572"/>
                  <a:pt x="11721583" y="1398973"/>
                </a:cubicBezTo>
                <a:cubicBezTo>
                  <a:pt x="11691918" y="1540374"/>
                  <a:pt x="11698643" y="1784051"/>
                  <a:pt x="11721583" y="2007212"/>
                </a:cubicBezTo>
                <a:cubicBezTo>
                  <a:pt x="11744523" y="2230373"/>
                  <a:pt x="11715909" y="2427072"/>
                  <a:pt x="11721583" y="2676275"/>
                </a:cubicBezTo>
                <a:cubicBezTo>
                  <a:pt x="11727257" y="2925478"/>
                  <a:pt x="11704914" y="3337227"/>
                  <a:pt x="11721583" y="3801518"/>
                </a:cubicBezTo>
                <a:cubicBezTo>
                  <a:pt x="11792944" y="4267755"/>
                  <a:pt x="11447243" y="4559196"/>
                  <a:pt x="10961261" y="4561840"/>
                </a:cubicBezTo>
                <a:cubicBezTo>
                  <a:pt x="10589739" y="4585274"/>
                  <a:pt x="10453466" y="4575097"/>
                  <a:pt x="10179189" y="4561840"/>
                </a:cubicBezTo>
                <a:cubicBezTo>
                  <a:pt x="9904912" y="4548583"/>
                  <a:pt x="9828211" y="4576180"/>
                  <a:pt x="9703145" y="4561840"/>
                </a:cubicBezTo>
                <a:cubicBezTo>
                  <a:pt x="9578079" y="4547500"/>
                  <a:pt x="9481058" y="4559781"/>
                  <a:pt x="9329111" y="4561840"/>
                </a:cubicBezTo>
                <a:cubicBezTo>
                  <a:pt x="9177164" y="4563899"/>
                  <a:pt x="8800440" y="4600283"/>
                  <a:pt x="8445029" y="4561840"/>
                </a:cubicBezTo>
                <a:cubicBezTo>
                  <a:pt x="8089618" y="4523397"/>
                  <a:pt x="7927117" y="4521329"/>
                  <a:pt x="7560948" y="4561840"/>
                </a:cubicBezTo>
                <a:cubicBezTo>
                  <a:pt x="7194779" y="4602351"/>
                  <a:pt x="6992611" y="4554488"/>
                  <a:pt x="6778876" y="4561840"/>
                </a:cubicBezTo>
                <a:cubicBezTo>
                  <a:pt x="6565141" y="4569192"/>
                  <a:pt x="6278017" y="4559083"/>
                  <a:pt x="5996804" y="4561840"/>
                </a:cubicBezTo>
                <a:cubicBezTo>
                  <a:pt x="5715591" y="4564597"/>
                  <a:pt x="5516649" y="4544240"/>
                  <a:pt x="5112723" y="4561840"/>
                </a:cubicBezTo>
                <a:cubicBezTo>
                  <a:pt x="4708797" y="4579440"/>
                  <a:pt x="4707529" y="4554550"/>
                  <a:pt x="4432660" y="4561840"/>
                </a:cubicBezTo>
                <a:cubicBezTo>
                  <a:pt x="4157791" y="4569130"/>
                  <a:pt x="4064250" y="4562809"/>
                  <a:pt x="3752597" y="4561840"/>
                </a:cubicBezTo>
                <a:cubicBezTo>
                  <a:pt x="3440944" y="4560871"/>
                  <a:pt x="3249858" y="4528709"/>
                  <a:pt x="3072535" y="4561840"/>
                </a:cubicBezTo>
                <a:cubicBezTo>
                  <a:pt x="2895212" y="4594971"/>
                  <a:pt x="2796047" y="4564797"/>
                  <a:pt x="2698500" y="4561840"/>
                </a:cubicBezTo>
                <a:cubicBezTo>
                  <a:pt x="2600953" y="4558883"/>
                  <a:pt x="2215020" y="4558385"/>
                  <a:pt x="2018438" y="4561840"/>
                </a:cubicBezTo>
                <a:cubicBezTo>
                  <a:pt x="1821856" y="4565295"/>
                  <a:pt x="1511677" y="4534525"/>
                  <a:pt x="1338375" y="4561840"/>
                </a:cubicBezTo>
                <a:cubicBezTo>
                  <a:pt x="1165073" y="4589155"/>
                  <a:pt x="939628" y="4582440"/>
                  <a:pt x="760322" y="4561840"/>
                </a:cubicBezTo>
                <a:cubicBezTo>
                  <a:pt x="244629" y="4573538"/>
                  <a:pt x="25789" y="4244608"/>
                  <a:pt x="0" y="3801518"/>
                </a:cubicBezTo>
                <a:cubicBezTo>
                  <a:pt x="-23108" y="3620546"/>
                  <a:pt x="-27077" y="3487478"/>
                  <a:pt x="0" y="3223691"/>
                </a:cubicBezTo>
                <a:cubicBezTo>
                  <a:pt x="27077" y="2959904"/>
                  <a:pt x="-7069" y="2712344"/>
                  <a:pt x="0" y="2554628"/>
                </a:cubicBezTo>
                <a:cubicBezTo>
                  <a:pt x="7069" y="2396912"/>
                  <a:pt x="24572" y="2119763"/>
                  <a:pt x="0" y="2007212"/>
                </a:cubicBezTo>
                <a:cubicBezTo>
                  <a:pt x="-24572" y="1894661"/>
                  <a:pt x="24145" y="1659784"/>
                  <a:pt x="0" y="1429385"/>
                </a:cubicBezTo>
                <a:cubicBezTo>
                  <a:pt x="-24145" y="1198986"/>
                  <a:pt x="-3126" y="1011377"/>
                  <a:pt x="0" y="760322"/>
                </a:cubicBezTo>
                <a:close/>
              </a:path>
            </a:pathLst>
          </a:custGeom>
          <a:solidFill>
            <a:schemeClr val="bg1">
              <a:alpha val="86000"/>
            </a:schemeClr>
          </a:solidFill>
          <a:ln w="28575">
            <a:solidFill>
              <a:schemeClr val="accent1"/>
            </a:solidFill>
            <a:extLst>
              <a:ext uri="{C807C97D-BFC1-408E-A445-0C87EB9F89A2}">
                <ask:lineSketchStyleProps xmlns:ask="http://schemas.microsoft.com/office/drawing/2018/sketchyshapes" sd="336317457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B0F0"/>
                </a:solidFill>
                <a:latin typeface="Calibri" panose="020F0502020204030204" pitchFamily="34" charset="0"/>
                <a:ea typeface="Calibri" panose="020F0502020204030204" pitchFamily="34" charset="0"/>
                <a:cs typeface="Calibri" panose="020F0502020204030204" pitchFamily="34" charset="0"/>
              </a:rPr>
              <a:t>CHÚNG TA CÙNG BÌNH TĨNH</a:t>
            </a:r>
          </a:p>
          <a:p>
            <a:pPr algn="just"/>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Hôm qua, Cốm mượn quyển truyện tranh yêu thích chả Na để xem. Hôm nay nhận lại, Na phát hiện quyển truyện bị rách vài trang. Na tức giận và trách Cốm. Cốm bất ngờ vì mình không làm rách truyện tranh của bạn. Vì vậy, Cốm nổi cáu và tranh cãi với Na. Cuối cùng, cả hai đều khóc. Thấy vậy, Tin chạy đến ngăn hai bạn. Tin khuyên:</a:t>
            </a:r>
          </a:p>
          <a:p>
            <a:pPr algn="just"/>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 Mình bình tĩnh nói chuyện với nhau nhé!</a:t>
            </a:r>
          </a:p>
          <a:p>
            <a:pPr algn="just"/>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Sau đó, Na nhận ra mình trách nhầm Cốm vì quyển truyện đã bị rách trước khi Cốm mượn. Na xin lỗi Cốn và cả hai làm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lành</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với nhau.</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9" name="Picture 26">
            <a:extLst>
              <a:ext uri="{FF2B5EF4-FFF2-40B4-BE49-F238E27FC236}">
                <a16:creationId xmlns:a16="http://schemas.microsoft.com/office/drawing/2014/main" id="{09D00B4C-2E08-D124-108A-24CFE1F0992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93043" y="5958187"/>
            <a:ext cx="1005354" cy="777893"/>
          </a:xfrm>
          <a:prstGeom prst="rect">
            <a:avLst/>
          </a:prstGeom>
        </p:spPr>
      </p:pic>
      <p:sp>
        <p:nvSpPr>
          <p:cNvPr id="11" name="TextBox 10">
            <a:extLst>
              <a:ext uri="{FF2B5EF4-FFF2-40B4-BE49-F238E27FC236}">
                <a16:creationId xmlns:a16="http://schemas.microsoft.com/office/drawing/2014/main" id="{54DD2CB6-EBE6-0E65-A890-238F50144BFF}"/>
              </a:ext>
            </a:extLst>
          </p:cNvPr>
          <p:cNvSpPr txBox="1"/>
          <p:nvPr/>
        </p:nvSpPr>
        <p:spPr>
          <a:xfrm>
            <a:off x="2698397" y="6089749"/>
            <a:ext cx="10170160" cy="646331"/>
          </a:xfrm>
          <a:prstGeom prst="rect">
            <a:avLst/>
          </a:prstGeom>
          <a:noFill/>
        </p:spPr>
        <p:txBody>
          <a:bodyPr wrap="square">
            <a:spAutoFit/>
          </a:bodyPr>
          <a:lstStyle/>
          <a:p>
            <a:r>
              <a:rPr lang="en-US" sz="3600" b="1" i="0">
                <a:solidFill>
                  <a:srgbClr val="FF0000"/>
                </a:solidFill>
                <a:effectLst/>
                <a:latin typeface="Calibri" panose="020F0502020204030204" pitchFamily="34" charset="0"/>
                <a:ea typeface="Calibri" panose="020F0502020204030204" pitchFamily="34" charset="0"/>
                <a:cs typeface="Calibri" panose="020F0502020204030204" pitchFamily="34" charset="0"/>
              </a:rPr>
              <a:t>Tin đã giúp hai bạn xử lý bất hòa bằng cách nào?</a:t>
            </a:r>
            <a:endParaRPr lang="en-US" sz="3600" b="1">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22805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5F716D1C-1BE4-994F-28F7-D0E36D9DEB17}"/>
              </a:ext>
            </a:extLst>
          </p:cNvPr>
          <p:cNvPicPr>
            <a:picLocks noChangeAspect="1"/>
          </p:cNvPicPr>
          <p:nvPr/>
        </p:nvPicPr>
        <p:blipFill>
          <a:blip r:embed="rId2">
            <a:biLevel thresh="25000"/>
          </a:blip>
          <a:srcRect/>
          <a:stretch>
            <a:fillRect/>
          </a:stretch>
        </p:blipFill>
        <p:spPr>
          <a:xfrm>
            <a:off x="1067653" y="222036"/>
            <a:ext cx="10479458" cy="905724"/>
          </a:xfrm>
          <a:prstGeom prst="rect">
            <a:avLst/>
          </a:prstGeom>
        </p:spPr>
      </p:pic>
      <p:sp>
        <p:nvSpPr>
          <p:cNvPr id="5" name="TextBox 4">
            <a:extLst>
              <a:ext uri="{FF2B5EF4-FFF2-40B4-BE49-F238E27FC236}">
                <a16:creationId xmlns:a16="http://schemas.microsoft.com/office/drawing/2014/main" id="{476CFEA6-13F2-43EB-5B89-8B4BB55FA374}"/>
              </a:ext>
            </a:extLst>
          </p:cNvPr>
          <p:cNvSpPr txBox="1"/>
          <p:nvPr/>
        </p:nvSpPr>
        <p:spPr>
          <a:xfrm>
            <a:off x="644889" y="250597"/>
            <a:ext cx="11391654" cy="1754326"/>
          </a:xfrm>
          <a:prstGeom prst="rect">
            <a:avLst/>
          </a:prstGeom>
          <a:noFill/>
        </p:spPr>
        <p:txBody>
          <a:bodyPr wrap="square" rtlCol="0">
            <a:spAutoFit/>
          </a:bodyPr>
          <a:lstStyle/>
          <a:p>
            <a:pPr algn="ctr"/>
            <a:r>
              <a:rPr lang="en-US" sz="5400">
                <a:solidFill>
                  <a:srgbClr val="FF0000"/>
                </a:solidFill>
                <a:latin typeface="#9Slide05 SVNClementine" panose="020F0502020204030203" pitchFamily="34" charset="0"/>
              </a:rPr>
              <a:t>Đọc câu chuyện và trả lời câu hỏi</a:t>
            </a:r>
          </a:p>
          <a:p>
            <a:pPr algn="ctr"/>
            <a:endParaRPr lang="en-US" sz="5400">
              <a:solidFill>
                <a:srgbClr val="FF0000"/>
              </a:solidFill>
              <a:latin typeface="#9Slide05 SVNClementine" panose="020F0502020204030203" pitchFamily="34" charset="0"/>
            </a:endParaRPr>
          </a:p>
        </p:txBody>
      </p:sp>
      <p:sp>
        <p:nvSpPr>
          <p:cNvPr id="6" name="Rectangle: Rounded Corners 5">
            <a:extLst>
              <a:ext uri="{FF2B5EF4-FFF2-40B4-BE49-F238E27FC236}">
                <a16:creationId xmlns:a16="http://schemas.microsoft.com/office/drawing/2014/main" id="{670D3321-35AD-1E30-66E5-35DC4AABAEE7}"/>
              </a:ext>
            </a:extLst>
          </p:cNvPr>
          <p:cNvSpPr/>
          <p:nvPr/>
        </p:nvSpPr>
        <p:spPr>
          <a:xfrm>
            <a:off x="155457" y="1329041"/>
            <a:ext cx="7813039" cy="5306923"/>
          </a:xfrm>
          <a:custGeom>
            <a:avLst/>
            <a:gdLst>
              <a:gd name="connsiteX0" fmla="*/ 0 w 7813039"/>
              <a:gd name="connsiteY0" fmla="*/ 884505 h 5306923"/>
              <a:gd name="connsiteX1" fmla="*/ 884505 w 7813039"/>
              <a:gd name="connsiteY1" fmla="*/ 0 h 5306923"/>
              <a:gd name="connsiteX2" fmla="*/ 1435183 w 7813039"/>
              <a:gd name="connsiteY2" fmla="*/ 0 h 5306923"/>
              <a:gd name="connsiteX3" fmla="*/ 2167182 w 7813039"/>
              <a:gd name="connsiteY3" fmla="*/ 0 h 5306923"/>
              <a:gd name="connsiteX4" fmla="*/ 2778301 w 7813039"/>
              <a:gd name="connsiteY4" fmla="*/ 0 h 5306923"/>
              <a:gd name="connsiteX5" fmla="*/ 3510300 w 7813039"/>
              <a:gd name="connsiteY5" fmla="*/ 0 h 5306923"/>
              <a:gd name="connsiteX6" fmla="*/ 4302739 w 7813039"/>
              <a:gd name="connsiteY6" fmla="*/ 0 h 5306923"/>
              <a:gd name="connsiteX7" fmla="*/ 5095179 w 7813039"/>
              <a:gd name="connsiteY7" fmla="*/ 0 h 5306923"/>
              <a:gd name="connsiteX8" fmla="*/ 5645857 w 7813039"/>
              <a:gd name="connsiteY8" fmla="*/ 0 h 5306923"/>
              <a:gd name="connsiteX9" fmla="*/ 6256975 w 7813039"/>
              <a:gd name="connsiteY9" fmla="*/ 0 h 5306923"/>
              <a:gd name="connsiteX10" fmla="*/ 6928534 w 7813039"/>
              <a:gd name="connsiteY10" fmla="*/ 0 h 5306923"/>
              <a:gd name="connsiteX11" fmla="*/ 7813039 w 7813039"/>
              <a:gd name="connsiteY11" fmla="*/ 884505 h 5306923"/>
              <a:gd name="connsiteX12" fmla="*/ 7813039 w 7813039"/>
              <a:gd name="connsiteY12" fmla="*/ 1438778 h 5306923"/>
              <a:gd name="connsiteX13" fmla="*/ 7813039 w 7813039"/>
              <a:gd name="connsiteY13" fmla="*/ 1993051 h 5306923"/>
              <a:gd name="connsiteX14" fmla="*/ 7813039 w 7813039"/>
              <a:gd name="connsiteY14" fmla="*/ 2511945 h 5306923"/>
              <a:gd name="connsiteX15" fmla="*/ 7813039 w 7813039"/>
              <a:gd name="connsiteY15" fmla="*/ 3172355 h 5306923"/>
              <a:gd name="connsiteX16" fmla="*/ 7813039 w 7813039"/>
              <a:gd name="connsiteY16" fmla="*/ 3762008 h 5306923"/>
              <a:gd name="connsiteX17" fmla="*/ 7813039 w 7813039"/>
              <a:gd name="connsiteY17" fmla="*/ 4422418 h 5306923"/>
              <a:gd name="connsiteX18" fmla="*/ 6928534 w 7813039"/>
              <a:gd name="connsiteY18" fmla="*/ 5306923 h 5306923"/>
              <a:gd name="connsiteX19" fmla="*/ 6317416 w 7813039"/>
              <a:gd name="connsiteY19" fmla="*/ 5306923 h 5306923"/>
              <a:gd name="connsiteX20" fmla="*/ 5766737 w 7813039"/>
              <a:gd name="connsiteY20" fmla="*/ 5306923 h 5306923"/>
              <a:gd name="connsiteX21" fmla="*/ 4974298 w 7813039"/>
              <a:gd name="connsiteY21" fmla="*/ 5306923 h 5306923"/>
              <a:gd name="connsiteX22" fmla="*/ 4423620 w 7813039"/>
              <a:gd name="connsiteY22" fmla="*/ 5306923 h 5306923"/>
              <a:gd name="connsiteX23" fmla="*/ 3691621 w 7813039"/>
              <a:gd name="connsiteY23" fmla="*/ 5306923 h 5306923"/>
              <a:gd name="connsiteX24" fmla="*/ 2959622 w 7813039"/>
              <a:gd name="connsiteY24" fmla="*/ 5306923 h 5306923"/>
              <a:gd name="connsiteX25" fmla="*/ 2167182 w 7813039"/>
              <a:gd name="connsiteY25" fmla="*/ 5306923 h 5306923"/>
              <a:gd name="connsiteX26" fmla="*/ 884505 w 7813039"/>
              <a:gd name="connsiteY26" fmla="*/ 5306923 h 5306923"/>
              <a:gd name="connsiteX27" fmla="*/ 0 w 7813039"/>
              <a:gd name="connsiteY27" fmla="*/ 4422418 h 5306923"/>
              <a:gd name="connsiteX28" fmla="*/ 0 w 7813039"/>
              <a:gd name="connsiteY28" fmla="*/ 3938903 h 5306923"/>
              <a:gd name="connsiteX29" fmla="*/ 0 w 7813039"/>
              <a:gd name="connsiteY29" fmla="*/ 3384630 h 5306923"/>
              <a:gd name="connsiteX30" fmla="*/ 0 w 7813039"/>
              <a:gd name="connsiteY30" fmla="*/ 2830357 h 5306923"/>
              <a:gd name="connsiteX31" fmla="*/ 0 w 7813039"/>
              <a:gd name="connsiteY31" fmla="*/ 2205326 h 5306923"/>
              <a:gd name="connsiteX32" fmla="*/ 0 w 7813039"/>
              <a:gd name="connsiteY32" fmla="*/ 1651053 h 5306923"/>
              <a:gd name="connsiteX33" fmla="*/ 0 w 7813039"/>
              <a:gd name="connsiteY33" fmla="*/ 884505 h 530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813039" h="5306923" fill="none" extrusionOk="0">
                <a:moveTo>
                  <a:pt x="0" y="884505"/>
                </a:moveTo>
                <a:cubicBezTo>
                  <a:pt x="-66453" y="395906"/>
                  <a:pt x="365951" y="26316"/>
                  <a:pt x="884505" y="0"/>
                </a:cubicBezTo>
                <a:cubicBezTo>
                  <a:pt x="1002138" y="-21865"/>
                  <a:pt x="1270296" y="1110"/>
                  <a:pt x="1435183" y="0"/>
                </a:cubicBezTo>
                <a:cubicBezTo>
                  <a:pt x="1600070" y="-1110"/>
                  <a:pt x="1952778" y="-34632"/>
                  <a:pt x="2167182" y="0"/>
                </a:cubicBezTo>
                <a:cubicBezTo>
                  <a:pt x="2381586" y="34632"/>
                  <a:pt x="2525744" y="-6431"/>
                  <a:pt x="2778301" y="0"/>
                </a:cubicBezTo>
                <a:cubicBezTo>
                  <a:pt x="3030858" y="6431"/>
                  <a:pt x="3308176" y="8861"/>
                  <a:pt x="3510300" y="0"/>
                </a:cubicBezTo>
                <a:cubicBezTo>
                  <a:pt x="3712424" y="-8861"/>
                  <a:pt x="4021073" y="16806"/>
                  <a:pt x="4302739" y="0"/>
                </a:cubicBezTo>
                <a:cubicBezTo>
                  <a:pt x="4584405" y="-16806"/>
                  <a:pt x="4810722" y="-9399"/>
                  <a:pt x="5095179" y="0"/>
                </a:cubicBezTo>
                <a:cubicBezTo>
                  <a:pt x="5379636" y="9399"/>
                  <a:pt x="5475931" y="-1721"/>
                  <a:pt x="5645857" y="0"/>
                </a:cubicBezTo>
                <a:cubicBezTo>
                  <a:pt x="5815783" y="1721"/>
                  <a:pt x="6015240" y="-28458"/>
                  <a:pt x="6256975" y="0"/>
                </a:cubicBezTo>
                <a:cubicBezTo>
                  <a:pt x="6498710" y="28458"/>
                  <a:pt x="6605469" y="6667"/>
                  <a:pt x="6928534" y="0"/>
                </a:cubicBezTo>
                <a:cubicBezTo>
                  <a:pt x="7358131" y="-84583"/>
                  <a:pt x="7778922" y="385698"/>
                  <a:pt x="7813039" y="884505"/>
                </a:cubicBezTo>
                <a:cubicBezTo>
                  <a:pt x="7806189" y="1017083"/>
                  <a:pt x="7825738" y="1326307"/>
                  <a:pt x="7813039" y="1438778"/>
                </a:cubicBezTo>
                <a:cubicBezTo>
                  <a:pt x="7800340" y="1551249"/>
                  <a:pt x="7833139" y="1821982"/>
                  <a:pt x="7813039" y="1993051"/>
                </a:cubicBezTo>
                <a:cubicBezTo>
                  <a:pt x="7792939" y="2164120"/>
                  <a:pt x="7802263" y="2355003"/>
                  <a:pt x="7813039" y="2511945"/>
                </a:cubicBezTo>
                <a:cubicBezTo>
                  <a:pt x="7823815" y="2668887"/>
                  <a:pt x="7782744" y="2842729"/>
                  <a:pt x="7813039" y="3172355"/>
                </a:cubicBezTo>
                <a:cubicBezTo>
                  <a:pt x="7843335" y="3501981"/>
                  <a:pt x="7791817" y="3606971"/>
                  <a:pt x="7813039" y="3762008"/>
                </a:cubicBezTo>
                <a:cubicBezTo>
                  <a:pt x="7834261" y="3917045"/>
                  <a:pt x="7804810" y="4211204"/>
                  <a:pt x="7813039" y="4422418"/>
                </a:cubicBezTo>
                <a:cubicBezTo>
                  <a:pt x="7859963" y="4969741"/>
                  <a:pt x="7422008" y="5210181"/>
                  <a:pt x="6928534" y="5306923"/>
                </a:cubicBezTo>
                <a:cubicBezTo>
                  <a:pt x="6637780" y="5336178"/>
                  <a:pt x="6614497" y="5302034"/>
                  <a:pt x="6317416" y="5306923"/>
                </a:cubicBezTo>
                <a:cubicBezTo>
                  <a:pt x="6020335" y="5311812"/>
                  <a:pt x="5923989" y="5312858"/>
                  <a:pt x="5766737" y="5306923"/>
                </a:cubicBezTo>
                <a:cubicBezTo>
                  <a:pt x="5609485" y="5300988"/>
                  <a:pt x="5195279" y="5297218"/>
                  <a:pt x="4974298" y="5306923"/>
                </a:cubicBezTo>
                <a:cubicBezTo>
                  <a:pt x="4753317" y="5316628"/>
                  <a:pt x="4546488" y="5301627"/>
                  <a:pt x="4423620" y="5306923"/>
                </a:cubicBezTo>
                <a:cubicBezTo>
                  <a:pt x="4300752" y="5312219"/>
                  <a:pt x="3870408" y="5279189"/>
                  <a:pt x="3691621" y="5306923"/>
                </a:cubicBezTo>
                <a:cubicBezTo>
                  <a:pt x="3512834" y="5334657"/>
                  <a:pt x="3153333" y="5292153"/>
                  <a:pt x="2959622" y="5306923"/>
                </a:cubicBezTo>
                <a:cubicBezTo>
                  <a:pt x="2765911" y="5321693"/>
                  <a:pt x="2386864" y="5341670"/>
                  <a:pt x="2167182" y="5306923"/>
                </a:cubicBezTo>
                <a:cubicBezTo>
                  <a:pt x="1947500" y="5272176"/>
                  <a:pt x="1301921" y="5289949"/>
                  <a:pt x="884505" y="5306923"/>
                </a:cubicBezTo>
                <a:cubicBezTo>
                  <a:pt x="317715" y="5245048"/>
                  <a:pt x="-21645" y="4874919"/>
                  <a:pt x="0" y="4422418"/>
                </a:cubicBezTo>
                <a:cubicBezTo>
                  <a:pt x="-3884" y="4255417"/>
                  <a:pt x="-15606" y="4180619"/>
                  <a:pt x="0" y="3938903"/>
                </a:cubicBezTo>
                <a:cubicBezTo>
                  <a:pt x="15606" y="3697187"/>
                  <a:pt x="23060" y="3560967"/>
                  <a:pt x="0" y="3384630"/>
                </a:cubicBezTo>
                <a:cubicBezTo>
                  <a:pt x="-23060" y="3208293"/>
                  <a:pt x="3514" y="2967407"/>
                  <a:pt x="0" y="2830357"/>
                </a:cubicBezTo>
                <a:cubicBezTo>
                  <a:pt x="-3514" y="2693307"/>
                  <a:pt x="6780" y="2467033"/>
                  <a:pt x="0" y="2205326"/>
                </a:cubicBezTo>
                <a:cubicBezTo>
                  <a:pt x="-6780" y="1943619"/>
                  <a:pt x="5081" y="1829980"/>
                  <a:pt x="0" y="1651053"/>
                </a:cubicBezTo>
                <a:cubicBezTo>
                  <a:pt x="-5081" y="1472126"/>
                  <a:pt x="-13658" y="1115580"/>
                  <a:pt x="0" y="884505"/>
                </a:cubicBezTo>
                <a:close/>
              </a:path>
              <a:path w="7813039" h="5306923" stroke="0" extrusionOk="0">
                <a:moveTo>
                  <a:pt x="0" y="884505"/>
                </a:moveTo>
                <a:cubicBezTo>
                  <a:pt x="-95390" y="393683"/>
                  <a:pt x="341650" y="-39145"/>
                  <a:pt x="884505" y="0"/>
                </a:cubicBezTo>
                <a:cubicBezTo>
                  <a:pt x="1262900" y="16292"/>
                  <a:pt x="1490621" y="-20943"/>
                  <a:pt x="1676944" y="0"/>
                </a:cubicBezTo>
                <a:cubicBezTo>
                  <a:pt x="1863267" y="20943"/>
                  <a:pt x="2015459" y="21925"/>
                  <a:pt x="2167182" y="0"/>
                </a:cubicBezTo>
                <a:cubicBezTo>
                  <a:pt x="2318905" y="-21925"/>
                  <a:pt x="2714475" y="-26335"/>
                  <a:pt x="2959622" y="0"/>
                </a:cubicBezTo>
                <a:cubicBezTo>
                  <a:pt x="3204769" y="26335"/>
                  <a:pt x="3345701" y="-6475"/>
                  <a:pt x="3631180" y="0"/>
                </a:cubicBezTo>
                <a:cubicBezTo>
                  <a:pt x="3916659" y="6475"/>
                  <a:pt x="4071791" y="7399"/>
                  <a:pt x="4363179" y="0"/>
                </a:cubicBezTo>
                <a:cubicBezTo>
                  <a:pt x="4654567" y="-7399"/>
                  <a:pt x="4711943" y="9036"/>
                  <a:pt x="4913858" y="0"/>
                </a:cubicBezTo>
                <a:cubicBezTo>
                  <a:pt x="5115773" y="-9036"/>
                  <a:pt x="5406791" y="-8022"/>
                  <a:pt x="5706297" y="0"/>
                </a:cubicBezTo>
                <a:cubicBezTo>
                  <a:pt x="6005803" y="8022"/>
                  <a:pt x="6537183" y="-35137"/>
                  <a:pt x="6928534" y="0"/>
                </a:cubicBezTo>
                <a:cubicBezTo>
                  <a:pt x="7318894" y="58347"/>
                  <a:pt x="7915052" y="345379"/>
                  <a:pt x="7813039" y="884505"/>
                </a:cubicBezTo>
                <a:cubicBezTo>
                  <a:pt x="7833286" y="1082057"/>
                  <a:pt x="7799569" y="1187565"/>
                  <a:pt x="7813039" y="1403399"/>
                </a:cubicBezTo>
                <a:cubicBezTo>
                  <a:pt x="7826509" y="1619233"/>
                  <a:pt x="7807374" y="1739160"/>
                  <a:pt x="7813039" y="1993051"/>
                </a:cubicBezTo>
                <a:cubicBezTo>
                  <a:pt x="7818704" y="2246942"/>
                  <a:pt x="7831980" y="2382285"/>
                  <a:pt x="7813039" y="2511945"/>
                </a:cubicBezTo>
                <a:cubicBezTo>
                  <a:pt x="7794098" y="2641605"/>
                  <a:pt x="7835793" y="2917101"/>
                  <a:pt x="7813039" y="3101597"/>
                </a:cubicBezTo>
                <a:cubicBezTo>
                  <a:pt x="7790285" y="3286093"/>
                  <a:pt x="7823088" y="3405672"/>
                  <a:pt x="7813039" y="3585112"/>
                </a:cubicBezTo>
                <a:cubicBezTo>
                  <a:pt x="7802990" y="3764552"/>
                  <a:pt x="7774133" y="4089694"/>
                  <a:pt x="7813039" y="4422418"/>
                </a:cubicBezTo>
                <a:cubicBezTo>
                  <a:pt x="7840232" y="4846074"/>
                  <a:pt x="7396847" y="5295729"/>
                  <a:pt x="6928534" y="5306923"/>
                </a:cubicBezTo>
                <a:cubicBezTo>
                  <a:pt x="6791292" y="5328450"/>
                  <a:pt x="6530601" y="5305494"/>
                  <a:pt x="6256975" y="5306923"/>
                </a:cubicBezTo>
                <a:cubicBezTo>
                  <a:pt x="5983349" y="5308352"/>
                  <a:pt x="5688242" y="5281624"/>
                  <a:pt x="5464536" y="5306923"/>
                </a:cubicBezTo>
                <a:cubicBezTo>
                  <a:pt x="5240830" y="5332222"/>
                  <a:pt x="5063423" y="5271352"/>
                  <a:pt x="4732537" y="5306923"/>
                </a:cubicBezTo>
                <a:cubicBezTo>
                  <a:pt x="4401651" y="5342494"/>
                  <a:pt x="4228630" y="5306087"/>
                  <a:pt x="4060978" y="5306923"/>
                </a:cubicBezTo>
                <a:cubicBezTo>
                  <a:pt x="3893326" y="5307759"/>
                  <a:pt x="3704100" y="5325193"/>
                  <a:pt x="3570740" y="5306923"/>
                </a:cubicBezTo>
                <a:cubicBezTo>
                  <a:pt x="3437380" y="5288653"/>
                  <a:pt x="3207993" y="5294179"/>
                  <a:pt x="3080502" y="5306923"/>
                </a:cubicBezTo>
                <a:cubicBezTo>
                  <a:pt x="2953011" y="5319667"/>
                  <a:pt x="2694665" y="5301498"/>
                  <a:pt x="2529824" y="5306923"/>
                </a:cubicBezTo>
                <a:cubicBezTo>
                  <a:pt x="2364983" y="5312348"/>
                  <a:pt x="2254960" y="5311062"/>
                  <a:pt x="2039586" y="5306923"/>
                </a:cubicBezTo>
                <a:cubicBezTo>
                  <a:pt x="1824212" y="5302784"/>
                  <a:pt x="1238840" y="5340576"/>
                  <a:pt x="884505" y="5306923"/>
                </a:cubicBezTo>
                <a:cubicBezTo>
                  <a:pt x="458133" y="5300440"/>
                  <a:pt x="-91834" y="4957077"/>
                  <a:pt x="0" y="4422418"/>
                </a:cubicBezTo>
                <a:cubicBezTo>
                  <a:pt x="31588" y="4227503"/>
                  <a:pt x="11356" y="3950834"/>
                  <a:pt x="0" y="3762008"/>
                </a:cubicBezTo>
                <a:cubicBezTo>
                  <a:pt x="-11356" y="3573182"/>
                  <a:pt x="-4676" y="3375088"/>
                  <a:pt x="0" y="3101597"/>
                </a:cubicBezTo>
                <a:cubicBezTo>
                  <a:pt x="4676" y="2828106"/>
                  <a:pt x="920" y="2657650"/>
                  <a:pt x="0" y="2511945"/>
                </a:cubicBezTo>
                <a:cubicBezTo>
                  <a:pt x="-920" y="2366240"/>
                  <a:pt x="20326" y="2169155"/>
                  <a:pt x="0" y="1922293"/>
                </a:cubicBezTo>
                <a:cubicBezTo>
                  <a:pt x="-20326" y="1675431"/>
                  <a:pt x="7022" y="1151821"/>
                  <a:pt x="0" y="884505"/>
                </a:cubicBezTo>
                <a:close/>
              </a:path>
            </a:pathLst>
          </a:custGeom>
          <a:solidFill>
            <a:schemeClr val="bg1">
              <a:alpha val="86000"/>
            </a:schemeClr>
          </a:solidFill>
          <a:ln w="28575">
            <a:solidFill>
              <a:schemeClr val="accent1"/>
            </a:solidFill>
            <a:extLst>
              <a:ext uri="{C807C97D-BFC1-408E-A445-0C87EB9F89A2}">
                <ask:lineSketchStyleProps xmlns:ask="http://schemas.microsoft.com/office/drawing/2018/sketchyshapes" sd="336317457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B0F0"/>
                </a:solidFill>
                <a:latin typeface="Calibri" panose="020F0502020204030204" pitchFamily="34" charset="0"/>
                <a:ea typeface="Calibri" panose="020F0502020204030204" pitchFamily="34" charset="0"/>
                <a:cs typeface="Calibri" panose="020F0502020204030204" pitchFamily="34" charset="0"/>
              </a:rPr>
              <a:t>CHÚNG TA CÙNG BÌNH TĨNH</a:t>
            </a:r>
          </a:p>
          <a:p>
            <a:pPr algn="just"/>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Hôm qua, Cốm mượn quyển truyện tranh yêu thích chả Na để xem. Hôm nay nhận lại, Na phát hiện quyển truyện bị rách vài trang. Na tức giận và trách Cốm. Cốm bất ngờ vì mình không làm rách truyện tranh của bạn. Vì vậy, Cốm nổi cáu và tranh cãi với Na. Cuối cùng, cả hai đều khóc. Thấy vậy, Tin chạy đến ngăn hai bạn. Tin khuyên:</a:t>
            </a:r>
          </a:p>
          <a:p>
            <a:pPr algn="just"/>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 Mình bình tĩnh nói chuyện với nhau nhé!</a:t>
            </a:r>
          </a:p>
          <a:p>
            <a:pPr algn="just"/>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Sau đó, Na nhận ra mình trách nhầm Cốm vì quyển truyện đã bị rách trước khi Cốm mượn. Na xin lỗi Cốn và cả hai làm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lành</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với nhau.</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Speech Bubble: Oval 1">
            <a:extLst>
              <a:ext uri="{FF2B5EF4-FFF2-40B4-BE49-F238E27FC236}">
                <a16:creationId xmlns:a16="http://schemas.microsoft.com/office/drawing/2014/main" id="{2A10985F-0DCC-1118-4F4D-B1083792DF8F}"/>
              </a:ext>
            </a:extLst>
          </p:cNvPr>
          <p:cNvSpPr/>
          <p:nvPr/>
        </p:nvSpPr>
        <p:spPr>
          <a:xfrm>
            <a:off x="8158480" y="1329041"/>
            <a:ext cx="3596640" cy="2436200"/>
          </a:xfrm>
          <a:custGeom>
            <a:avLst/>
            <a:gdLst>
              <a:gd name="connsiteX0" fmla="*/ 3972885 w 3596640"/>
              <a:gd name="connsiteY0" fmla="*/ 2257456 h 2436200"/>
              <a:gd name="connsiteX1" fmla="*/ 3042836 w 3596640"/>
              <a:gd name="connsiteY1" fmla="*/ 2097392 h 2436200"/>
              <a:gd name="connsiteX2" fmla="*/ 1128079 w 3596640"/>
              <a:gd name="connsiteY2" fmla="*/ 2348437 h 2436200"/>
              <a:gd name="connsiteX3" fmla="*/ 340940 w 3596640"/>
              <a:gd name="connsiteY3" fmla="*/ 504463 h 2436200"/>
              <a:gd name="connsiteX4" fmla="*/ 2262218 w 3596640"/>
              <a:gd name="connsiteY4" fmla="*/ 41227 h 2436200"/>
              <a:gd name="connsiteX5" fmla="*/ 3438502 w 3596640"/>
              <a:gd name="connsiteY5" fmla="*/ 1717581 h 2436200"/>
              <a:gd name="connsiteX6" fmla="*/ 3972885 w 3596640"/>
              <a:gd name="connsiteY6" fmla="*/ 2257456 h 243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6640" h="2436200" fill="none" extrusionOk="0">
                <a:moveTo>
                  <a:pt x="3972885" y="2257456"/>
                </a:moveTo>
                <a:cubicBezTo>
                  <a:pt x="3615164" y="2192246"/>
                  <a:pt x="3191182" y="2041120"/>
                  <a:pt x="3042836" y="2097392"/>
                </a:cubicBezTo>
                <a:cubicBezTo>
                  <a:pt x="2644302" y="2450113"/>
                  <a:pt x="1809091" y="2531575"/>
                  <a:pt x="1128079" y="2348437"/>
                </a:cubicBezTo>
                <a:cubicBezTo>
                  <a:pt x="-1380" y="2041253"/>
                  <a:pt x="-434993" y="1180602"/>
                  <a:pt x="340940" y="504463"/>
                </a:cubicBezTo>
                <a:cubicBezTo>
                  <a:pt x="778407" y="82260"/>
                  <a:pt x="1607222" y="-92362"/>
                  <a:pt x="2262218" y="41227"/>
                </a:cubicBezTo>
                <a:cubicBezTo>
                  <a:pt x="3290246" y="315782"/>
                  <a:pt x="4003093" y="1116606"/>
                  <a:pt x="3438502" y="1717581"/>
                </a:cubicBezTo>
                <a:cubicBezTo>
                  <a:pt x="3736250" y="1949183"/>
                  <a:pt x="3903787" y="2202605"/>
                  <a:pt x="3972885" y="2257456"/>
                </a:cubicBezTo>
                <a:close/>
              </a:path>
              <a:path w="3596640" h="2436200" stroke="0" extrusionOk="0">
                <a:moveTo>
                  <a:pt x="3972885" y="2257456"/>
                </a:moveTo>
                <a:cubicBezTo>
                  <a:pt x="3810363" y="2195114"/>
                  <a:pt x="3181019" y="2063208"/>
                  <a:pt x="3042836" y="2097392"/>
                </a:cubicBezTo>
                <a:cubicBezTo>
                  <a:pt x="2617110" y="2409363"/>
                  <a:pt x="1827024" y="2621328"/>
                  <a:pt x="1128079" y="2348437"/>
                </a:cubicBezTo>
                <a:cubicBezTo>
                  <a:pt x="150833" y="1962374"/>
                  <a:pt x="-317329" y="980123"/>
                  <a:pt x="340940" y="504463"/>
                </a:cubicBezTo>
                <a:cubicBezTo>
                  <a:pt x="735737" y="69851"/>
                  <a:pt x="1548487" y="-166528"/>
                  <a:pt x="2262218" y="41227"/>
                </a:cubicBezTo>
                <a:cubicBezTo>
                  <a:pt x="3357053" y="171572"/>
                  <a:pt x="3883615" y="1165155"/>
                  <a:pt x="3438502" y="1717581"/>
                </a:cubicBezTo>
                <a:cubicBezTo>
                  <a:pt x="3656909" y="2031065"/>
                  <a:pt x="3835925" y="2086608"/>
                  <a:pt x="3972885" y="2257456"/>
                </a:cubicBezTo>
                <a:close/>
              </a:path>
            </a:pathLst>
          </a:custGeom>
          <a:solidFill>
            <a:srgbClr val="FFFF00"/>
          </a:solidFill>
          <a:ln w="28575">
            <a:solidFill>
              <a:schemeClr val="tx1"/>
            </a:solidFill>
            <a:extLst>
              <a:ext uri="{C807C97D-BFC1-408E-A445-0C87EB9F89A2}">
                <ask:lineSketchStyleProps xmlns:ask="http://schemas.microsoft.com/office/drawing/2018/sketchyshapes" sd="1157256601">
                  <a:prstGeom prst="wedgeEllipseCallout">
                    <a:avLst>
                      <a:gd name="adj1" fmla="val 60461"/>
                      <a:gd name="adj2" fmla="val 4266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19F24718-AC3C-1209-41F8-00A282AA5018}"/>
              </a:ext>
            </a:extLst>
          </p:cNvPr>
          <p:cNvSpPr txBox="1"/>
          <p:nvPr/>
        </p:nvSpPr>
        <p:spPr>
          <a:xfrm>
            <a:off x="8313878" y="1832263"/>
            <a:ext cx="3285843" cy="1569660"/>
          </a:xfrm>
          <a:prstGeom prst="rect">
            <a:avLst/>
          </a:prstGeom>
          <a:noFill/>
        </p:spPr>
        <p:txBody>
          <a:bodyPr wrap="square">
            <a:spAutoFit/>
          </a:bodyPr>
          <a:lstStyle/>
          <a:p>
            <a:pPr algn="ctr"/>
            <a:r>
              <a:rPr lang="en-US" sz="3200" b="1" i="0">
                <a:solidFill>
                  <a:srgbClr val="FF0000"/>
                </a:solidFill>
                <a:effectLst/>
                <a:latin typeface="Calibri" panose="020F0502020204030204" pitchFamily="34" charset="0"/>
                <a:ea typeface="Calibri" panose="020F0502020204030204" pitchFamily="34" charset="0"/>
                <a:cs typeface="Calibri" panose="020F0502020204030204" pitchFamily="34" charset="0"/>
              </a:rPr>
              <a:t>Tin đã giúp hai bạn xử lý bất hòa bằng cách nào?</a:t>
            </a:r>
            <a:endParaRPr lang="en-US" sz="3200" b="1">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7" name="Cloud 6">
            <a:extLst>
              <a:ext uri="{FF2B5EF4-FFF2-40B4-BE49-F238E27FC236}">
                <a16:creationId xmlns:a16="http://schemas.microsoft.com/office/drawing/2014/main" id="{9A814290-FCAE-3584-1013-CC2CE3AFE829}"/>
              </a:ext>
            </a:extLst>
          </p:cNvPr>
          <p:cNvSpPr/>
          <p:nvPr/>
        </p:nvSpPr>
        <p:spPr>
          <a:xfrm>
            <a:off x="8158480" y="3905145"/>
            <a:ext cx="3593583" cy="2436200"/>
          </a:xfrm>
          <a:prstGeom prst="clou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UTM Cookies" panose="02040603050506020204" pitchFamily="18" charset="0"/>
              </a:rPr>
              <a:t>THẢO LUẬN NHÓM </a:t>
            </a:r>
          </a:p>
        </p:txBody>
      </p:sp>
      <p:sp>
        <p:nvSpPr>
          <p:cNvPr id="10" name="Cloud 9">
            <a:extLst>
              <a:ext uri="{FF2B5EF4-FFF2-40B4-BE49-F238E27FC236}">
                <a16:creationId xmlns:a16="http://schemas.microsoft.com/office/drawing/2014/main" id="{383F8E5E-D3B8-C37B-0846-FF9D5AB59A24}"/>
              </a:ext>
            </a:extLst>
          </p:cNvPr>
          <p:cNvSpPr/>
          <p:nvPr/>
        </p:nvSpPr>
        <p:spPr>
          <a:xfrm>
            <a:off x="8158480" y="3952325"/>
            <a:ext cx="3593583" cy="2436200"/>
          </a:xfrm>
          <a:prstGeom prst="clou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UTM Cookies" panose="02040603050506020204" pitchFamily="18" charset="0"/>
              </a:rPr>
              <a:t>CHIA SẺ TRƯỚC LỚP</a:t>
            </a:r>
          </a:p>
        </p:txBody>
      </p:sp>
      <p:pic>
        <p:nvPicPr>
          <p:cNvPr id="8" name="Picture 11">
            <a:extLst>
              <a:ext uri="{FF2B5EF4-FFF2-40B4-BE49-F238E27FC236}">
                <a16:creationId xmlns:a16="http://schemas.microsoft.com/office/drawing/2014/main" id="{3EFEA752-9EFC-8CEB-B41E-E880F1B04A9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313266" y="5343271"/>
            <a:ext cx="1878734" cy="1514729"/>
          </a:xfrm>
          <a:prstGeom prst="rect">
            <a:avLst/>
          </a:prstGeom>
        </p:spPr>
      </p:pic>
    </p:spTree>
    <p:extLst>
      <p:ext uri="{BB962C8B-B14F-4D97-AF65-F5344CB8AC3E}">
        <p14:creationId xmlns:p14="http://schemas.microsoft.com/office/powerpoint/2010/main" val="16219645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5F716D1C-1BE4-994F-28F7-D0E36D9DEB17}"/>
              </a:ext>
            </a:extLst>
          </p:cNvPr>
          <p:cNvPicPr>
            <a:picLocks noChangeAspect="1"/>
          </p:cNvPicPr>
          <p:nvPr/>
        </p:nvPicPr>
        <p:blipFill>
          <a:blip r:embed="rId2">
            <a:biLevel thresh="25000"/>
          </a:blip>
          <a:srcRect/>
          <a:stretch>
            <a:fillRect/>
          </a:stretch>
        </p:blipFill>
        <p:spPr>
          <a:xfrm>
            <a:off x="1067653" y="222036"/>
            <a:ext cx="10479458" cy="905724"/>
          </a:xfrm>
          <a:prstGeom prst="rect">
            <a:avLst/>
          </a:prstGeom>
        </p:spPr>
      </p:pic>
      <p:sp>
        <p:nvSpPr>
          <p:cNvPr id="5" name="TextBox 4">
            <a:extLst>
              <a:ext uri="{FF2B5EF4-FFF2-40B4-BE49-F238E27FC236}">
                <a16:creationId xmlns:a16="http://schemas.microsoft.com/office/drawing/2014/main" id="{476CFEA6-13F2-43EB-5B89-8B4BB55FA374}"/>
              </a:ext>
            </a:extLst>
          </p:cNvPr>
          <p:cNvSpPr txBox="1"/>
          <p:nvPr/>
        </p:nvSpPr>
        <p:spPr>
          <a:xfrm>
            <a:off x="644889" y="250597"/>
            <a:ext cx="11391654" cy="1754326"/>
          </a:xfrm>
          <a:prstGeom prst="rect">
            <a:avLst/>
          </a:prstGeom>
          <a:noFill/>
        </p:spPr>
        <p:txBody>
          <a:bodyPr wrap="square" rtlCol="0">
            <a:spAutoFit/>
          </a:bodyPr>
          <a:lstStyle/>
          <a:p>
            <a:pPr algn="ctr"/>
            <a:r>
              <a:rPr lang="en-US" sz="5400">
                <a:solidFill>
                  <a:srgbClr val="FF0000"/>
                </a:solidFill>
                <a:latin typeface="#9Slide05 SVNClementine" panose="020F0502020204030203" pitchFamily="34" charset="0"/>
              </a:rPr>
              <a:t>Đọc câu chuyện và trả lời câu hỏi</a:t>
            </a:r>
          </a:p>
          <a:p>
            <a:pPr algn="ctr"/>
            <a:endParaRPr lang="en-US" sz="5400">
              <a:solidFill>
                <a:srgbClr val="FF0000"/>
              </a:solidFill>
              <a:latin typeface="#9Slide05 SVNClementine" panose="020F0502020204030203" pitchFamily="34" charset="0"/>
            </a:endParaRPr>
          </a:p>
        </p:txBody>
      </p:sp>
      <p:sp>
        <p:nvSpPr>
          <p:cNvPr id="6" name="Rectangle: Rounded Corners 5">
            <a:extLst>
              <a:ext uri="{FF2B5EF4-FFF2-40B4-BE49-F238E27FC236}">
                <a16:creationId xmlns:a16="http://schemas.microsoft.com/office/drawing/2014/main" id="{670D3321-35AD-1E30-66E5-35DC4AABAEE7}"/>
              </a:ext>
            </a:extLst>
          </p:cNvPr>
          <p:cNvSpPr/>
          <p:nvPr/>
        </p:nvSpPr>
        <p:spPr>
          <a:xfrm>
            <a:off x="33537" y="1300480"/>
            <a:ext cx="7698223" cy="5306923"/>
          </a:xfrm>
          <a:custGeom>
            <a:avLst/>
            <a:gdLst>
              <a:gd name="connsiteX0" fmla="*/ 0 w 7698223"/>
              <a:gd name="connsiteY0" fmla="*/ 884505 h 5306923"/>
              <a:gd name="connsiteX1" fmla="*/ 884505 w 7698223"/>
              <a:gd name="connsiteY1" fmla="*/ 0 h 5306923"/>
              <a:gd name="connsiteX2" fmla="*/ 1424722 w 7698223"/>
              <a:gd name="connsiteY2" fmla="*/ 0 h 5306923"/>
              <a:gd name="connsiteX3" fmla="*/ 2142816 w 7698223"/>
              <a:gd name="connsiteY3" fmla="*/ 0 h 5306923"/>
              <a:gd name="connsiteX4" fmla="*/ 2742325 w 7698223"/>
              <a:gd name="connsiteY4" fmla="*/ 0 h 5306923"/>
              <a:gd name="connsiteX5" fmla="*/ 3460419 w 7698223"/>
              <a:gd name="connsiteY5" fmla="*/ 0 h 5306923"/>
              <a:gd name="connsiteX6" fmla="*/ 4237804 w 7698223"/>
              <a:gd name="connsiteY6" fmla="*/ 0 h 5306923"/>
              <a:gd name="connsiteX7" fmla="*/ 5015190 w 7698223"/>
              <a:gd name="connsiteY7" fmla="*/ 0 h 5306923"/>
              <a:gd name="connsiteX8" fmla="*/ 5555407 w 7698223"/>
              <a:gd name="connsiteY8" fmla="*/ 0 h 5306923"/>
              <a:gd name="connsiteX9" fmla="*/ 6154917 w 7698223"/>
              <a:gd name="connsiteY9" fmla="*/ 0 h 5306923"/>
              <a:gd name="connsiteX10" fmla="*/ 6813718 w 7698223"/>
              <a:gd name="connsiteY10" fmla="*/ 0 h 5306923"/>
              <a:gd name="connsiteX11" fmla="*/ 7698223 w 7698223"/>
              <a:gd name="connsiteY11" fmla="*/ 884505 h 5306923"/>
              <a:gd name="connsiteX12" fmla="*/ 7698223 w 7698223"/>
              <a:gd name="connsiteY12" fmla="*/ 1438778 h 5306923"/>
              <a:gd name="connsiteX13" fmla="*/ 7698223 w 7698223"/>
              <a:gd name="connsiteY13" fmla="*/ 1993051 h 5306923"/>
              <a:gd name="connsiteX14" fmla="*/ 7698223 w 7698223"/>
              <a:gd name="connsiteY14" fmla="*/ 2511945 h 5306923"/>
              <a:gd name="connsiteX15" fmla="*/ 7698223 w 7698223"/>
              <a:gd name="connsiteY15" fmla="*/ 3172355 h 5306923"/>
              <a:gd name="connsiteX16" fmla="*/ 7698223 w 7698223"/>
              <a:gd name="connsiteY16" fmla="*/ 3762008 h 5306923"/>
              <a:gd name="connsiteX17" fmla="*/ 7698223 w 7698223"/>
              <a:gd name="connsiteY17" fmla="*/ 4422418 h 5306923"/>
              <a:gd name="connsiteX18" fmla="*/ 6813718 w 7698223"/>
              <a:gd name="connsiteY18" fmla="*/ 5306923 h 5306923"/>
              <a:gd name="connsiteX19" fmla="*/ 6214209 w 7698223"/>
              <a:gd name="connsiteY19" fmla="*/ 5306923 h 5306923"/>
              <a:gd name="connsiteX20" fmla="*/ 5673992 w 7698223"/>
              <a:gd name="connsiteY20" fmla="*/ 5306923 h 5306923"/>
              <a:gd name="connsiteX21" fmla="*/ 4896606 w 7698223"/>
              <a:gd name="connsiteY21" fmla="*/ 5306923 h 5306923"/>
              <a:gd name="connsiteX22" fmla="*/ 4356389 w 7698223"/>
              <a:gd name="connsiteY22" fmla="*/ 5306923 h 5306923"/>
              <a:gd name="connsiteX23" fmla="*/ 3638295 w 7698223"/>
              <a:gd name="connsiteY23" fmla="*/ 5306923 h 5306923"/>
              <a:gd name="connsiteX24" fmla="*/ 2920201 w 7698223"/>
              <a:gd name="connsiteY24" fmla="*/ 5306923 h 5306923"/>
              <a:gd name="connsiteX25" fmla="*/ 2142816 w 7698223"/>
              <a:gd name="connsiteY25" fmla="*/ 5306923 h 5306923"/>
              <a:gd name="connsiteX26" fmla="*/ 884505 w 7698223"/>
              <a:gd name="connsiteY26" fmla="*/ 5306923 h 5306923"/>
              <a:gd name="connsiteX27" fmla="*/ 0 w 7698223"/>
              <a:gd name="connsiteY27" fmla="*/ 4422418 h 5306923"/>
              <a:gd name="connsiteX28" fmla="*/ 0 w 7698223"/>
              <a:gd name="connsiteY28" fmla="*/ 3938903 h 5306923"/>
              <a:gd name="connsiteX29" fmla="*/ 0 w 7698223"/>
              <a:gd name="connsiteY29" fmla="*/ 3384630 h 5306923"/>
              <a:gd name="connsiteX30" fmla="*/ 0 w 7698223"/>
              <a:gd name="connsiteY30" fmla="*/ 2830357 h 5306923"/>
              <a:gd name="connsiteX31" fmla="*/ 0 w 7698223"/>
              <a:gd name="connsiteY31" fmla="*/ 2205326 h 5306923"/>
              <a:gd name="connsiteX32" fmla="*/ 0 w 7698223"/>
              <a:gd name="connsiteY32" fmla="*/ 1651053 h 5306923"/>
              <a:gd name="connsiteX33" fmla="*/ 0 w 7698223"/>
              <a:gd name="connsiteY33" fmla="*/ 884505 h 530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98223" h="5306923" fill="none" extrusionOk="0">
                <a:moveTo>
                  <a:pt x="0" y="884505"/>
                </a:moveTo>
                <a:cubicBezTo>
                  <a:pt x="-66453" y="395906"/>
                  <a:pt x="365951" y="26316"/>
                  <a:pt x="884505" y="0"/>
                </a:cubicBezTo>
                <a:cubicBezTo>
                  <a:pt x="1124941" y="-22479"/>
                  <a:pt x="1272855" y="-23688"/>
                  <a:pt x="1424722" y="0"/>
                </a:cubicBezTo>
                <a:cubicBezTo>
                  <a:pt x="1576589" y="23688"/>
                  <a:pt x="1932021" y="35482"/>
                  <a:pt x="2142816" y="0"/>
                </a:cubicBezTo>
                <a:cubicBezTo>
                  <a:pt x="2353611" y="-35482"/>
                  <a:pt x="2570586" y="-25964"/>
                  <a:pt x="2742325" y="0"/>
                </a:cubicBezTo>
                <a:cubicBezTo>
                  <a:pt x="2914064" y="25964"/>
                  <a:pt x="3278094" y="-15279"/>
                  <a:pt x="3460419" y="0"/>
                </a:cubicBezTo>
                <a:cubicBezTo>
                  <a:pt x="3642744" y="15279"/>
                  <a:pt x="4075690" y="20919"/>
                  <a:pt x="4237804" y="0"/>
                </a:cubicBezTo>
                <a:cubicBezTo>
                  <a:pt x="4399919" y="-20919"/>
                  <a:pt x="4672096" y="21041"/>
                  <a:pt x="5015190" y="0"/>
                </a:cubicBezTo>
                <a:cubicBezTo>
                  <a:pt x="5358284" y="-21041"/>
                  <a:pt x="5445260" y="21465"/>
                  <a:pt x="5555407" y="0"/>
                </a:cubicBezTo>
                <a:cubicBezTo>
                  <a:pt x="5665554" y="-21465"/>
                  <a:pt x="5966439" y="4170"/>
                  <a:pt x="6154917" y="0"/>
                </a:cubicBezTo>
                <a:cubicBezTo>
                  <a:pt x="6343395" y="-4170"/>
                  <a:pt x="6605541" y="-31606"/>
                  <a:pt x="6813718" y="0"/>
                </a:cubicBezTo>
                <a:cubicBezTo>
                  <a:pt x="7243315" y="-84583"/>
                  <a:pt x="7664106" y="385698"/>
                  <a:pt x="7698223" y="884505"/>
                </a:cubicBezTo>
                <a:cubicBezTo>
                  <a:pt x="7691373" y="1017083"/>
                  <a:pt x="7710922" y="1326307"/>
                  <a:pt x="7698223" y="1438778"/>
                </a:cubicBezTo>
                <a:cubicBezTo>
                  <a:pt x="7685524" y="1551249"/>
                  <a:pt x="7718323" y="1821982"/>
                  <a:pt x="7698223" y="1993051"/>
                </a:cubicBezTo>
                <a:cubicBezTo>
                  <a:pt x="7678123" y="2164120"/>
                  <a:pt x="7687447" y="2355003"/>
                  <a:pt x="7698223" y="2511945"/>
                </a:cubicBezTo>
                <a:cubicBezTo>
                  <a:pt x="7708999" y="2668887"/>
                  <a:pt x="7667928" y="2842729"/>
                  <a:pt x="7698223" y="3172355"/>
                </a:cubicBezTo>
                <a:cubicBezTo>
                  <a:pt x="7728519" y="3501981"/>
                  <a:pt x="7677001" y="3606971"/>
                  <a:pt x="7698223" y="3762008"/>
                </a:cubicBezTo>
                <a:cubicBezTo>
                  <a:pt x="7719445" y="3917045"/>
                  <a:pt x="7689994" y="4211204"/>
                  <a:pt x="7698223" y="4422418"/>
                </a:cubicBezTo>
                <a:cubicBezTo>
                  <a:pt x="7745147" y="4969741"/>
                  <a:pt x="7307192" y="5210181"/>
                  <a:pt x="6813718" y="5306923"/>
                </a:cubicBezTo>
                <a:cubicBezTo>
                  <a:pt x="6632893" y="5284970"/>
                  <a:pt x="6393267" y="5287243"/>
                  <a:pt x="6214209" y="5306923"/>
                </a:cubicBezTo>
                <a:cubicBezTo>
                  <a:pt x="6035151" y="5326603"/>
                  <a:pt x="5884007" y="5309871"/>
                  <a:pt x="5673992" y="5306923"/>
                </a:cubicBezTo>
                <a:cubicBezTo>
                  <a:pt x="5463977" y="5303975"/>
                  <a:pt x="5070401" y="5327136"/>
                  <a:pt x="4896606" y="5306923"/>
                </a:cubicBezTo>
                <a:cubicBezTo>
                  <a:pt x="4722811" y="5286710"/>
                  <a:pt x="4520749" y="5299128"/>
                  <a:pt x="4356389" y="5306923"/>
                </a:cubicBezTo>
                <a:cubicBezTo>
                  <a:pt x="4192029" y="5314718"/>
                  <a:pt x="3787236" y="5278893"/>
                  <a:pt x="3638295" y="5306923"/>
                </a:cubicBezTo>
                <a:cubicBezTo>
                  <a:pt x="3489354" y="5334953"/>
                  <a:pt x="3149788" y="5330892"/>
                  <a:pt x="2920201" y="5306923"/>
                </a:cubicBezTo>
                <a:cubicBezTo>
                  <a:pt x="2690614" y="5282954"/>
                  <a:pt x="2353576" y="5272576"/>
                  <a:pt x="2142816" y="5306923"/>
                </a:cubicBezTo>
                <a:cubicBezTo>
                  <a:pt x="1932056" y="5341270"/>
                  <a:pt x="1181032" y="5352928"/>
                  <a:pt x="884505" y="5306923"/>
                </a:cubicBezTo>
                <a:cubicBezTo>
                  <a:pt x="317715" y="5245048"/>
                  <a:pt x="-21645" y="4874919"/>
                  <a:pt x="0" y="4422418"/>
                </a:cubicBezTo>
                <a:cubicBezTo>
                  <a:pt x="-3884" y="4255417"/>
                  <a:pt x="-15606" y="4180619"/>
                  <a:pt x="0" y="3938903"/>
                </a:cubicBezTo>
                <a:cubicBezTo>
                  <a:pt x="15606" y="3697187"/>
                  <a:pt x="23060" y="3560967"/>
                  <a:pt x="0" y="3384630"/>
                </a:cubicBezTo>
                <a:cubicBezTo>
                  <a:pt x="-23060" y="3208293"/>
                  <a:pt x="3514" y="2967407"/>
                  <a:pt x="0" y="2830357"/>
                </a:cubicBezTo>
                <a:cubicBezTo>
                  <a:pt x="-3514" y="2693307"/>
                  <a:pt x="6780" y="2467033"/>
                  <a:pt x="0" y="2205326"/>
                </a:cubicBezTo>
                <a:cubicBezTo>
                  <a:pt x="-6780" y="1943619"/>
                  <a:pt x="5081" y="1829980"/>
                  <a:pt x="0" y="1651053"/>
                </a:cubicBezTo>
                <a:cubicBezTo>
                  <a:pt x="-5081" y="1472126"/>
                  <a:pt x="-13658" y="1115580"/>
                  <a:pt x="0" y="884505"/>
                </a:cubicBezTo>
                <a:close/>
              </a:path>
              <a:path w="7698223" h="5306923" stroke="0" extrusionOk="0">
                <a:moveTo>
                  <a:pt x="0" y="884505"/>
                </a:moveTo>
                <a:cubicBezTo>
                  <a:pt x="-95390" y="393683"/>
                  <a:pt x="341650" y="-39145"/>
                  <a:pt x="884505" y="0"/>
                </a:cubicBezTo>
                <a:cubicBezTo>
                  <a:pt x="1254585" y="-12721"/>
                  <a:pt x="1302966" y="29991"/>
                  <a:pt x="1661891" y="0"/>
                </a:cubicBezTo>
                <a:cubicBezTo>
                  <a:pt x="2020816" y="-29991"/>
                  <a:pt x="1917410" y="-2527"/>
                  <a:pt x="2142816" y="0"/>
                </a:cubicBezTo>
                <a:cubicBezTo>
                  <a:pt x="2368222" y="2527"/>
                  <a:pt x="2643347" y="-96"/>
                  <a:pt x="2920201" y="0"/>
                </a:cubicBezTo>
                <a:cubicBezTo>
                  <a:pt x="3197056" y="96"/>
                  <a:pt x="3380750" y="-12892"/>
                  <a:pt x="3579003" y="0"/>
                </a:cubicBezTo>
                <a:cubicBezTo>
                  <a:pt x="3777256" y="12892"/>
                  <a:pt x="4137850" y="-12629"/>
                  <a:pt x="4297096" y="0"/>
                </a:cubicBezTo>
                <a:cubicBezTo>
                  <a:pt x="4456342" y="12629"/>
                  <a:pt x="4620684" y="6377"/>
                  <a:pt x="4837314" y="0"/>
                </a:cubicBezTo>
                <a:cubicBezTo>
                  <a:pt x="5053944" y="-6377"/>
                  <a:pt x="5384343" y="2919"/>
                  <a:pt x="5614699" y="0"/>
                </a:cubicBezTo>
                <a:cubicBezTo>
                  <a:pt x="5845055" y="-2919"/>
                  <a:pt x="6552659" y="-1400"/>
                  <a:pt x="6813718" y="0"/>
                </a:cubicBezTo>
                <a:cubicBezTo>
                  <a:pt x="7204078" y="58347"/>
                  <a:pt x="7800236" y="345379"/>
                  <a:pt x="7698223" y="884505"/>
                </a:cubicBezTo>
                <a:cubicBezTo>
                  <a:pt x="7718470" y="1082057"/>
                  <a:pt x="7684753" y="1187565"/>
                  <a:pt x="7698223" y="1403399"/>
                </a:cubicBezTo>
                <a:cubicBezTo>
                  <a:pt x="7711693" y="1619233"/>
                  <a:pt x="7692558" y="1739160"/>
                  <a:pt x="7698223" y="1993051"/>
                </a:cubicBezTo>
                <a:cubicBezTo>
                  <a:pt x="7703888" y="2246942"/>
                  <a:pt x="7717164" y="2382285"/>
                  <a:pt x="7698223" y="2511945"/>
                </a:cubicBezTo>
                <a:cubicBezTo>
                  <a:pt x="7679282" y="2641605"/>
                  <a:pt x="7720977" y="2917101"/>
                  <a:pt x="7698223" y="3101597"/>
                </a:cubicBezTo>
                <a:cubicBezTo>
                  <a:pt x="7675469" y="3286093"/>
                  <a:pt x="7708272" y="3405672"/>
                  <a:pt x="7698223" y="3585112"/>
                </a:cubicBezTo>
                <a:cubicBezTo>
                  <a:pt x="7688174" y="3764552"/>
                  <a:pt x="7659317" y="4089694"/>
                  <a:pt x="7698223" y="4422418"/>
                </a:cubicBezTo>
                <a:cubicBezTo>
                  <a:pt x="7725416" y="4846074"/>
                  <a:pt x="7282031" y="5295729"/>
                  <a:pt x="6813718" y="5306923"/>
                </a:cubicBezTo>
                <a:cubicBezTo>
                  <a:pt x="6658109" y="5317226"/>
                  <a:pt x="6442294" y="5275139"/>
                  <a:pt x="6154917" y="5306923"/>
                </a:cubicBezTo>
                <a:cubicBezTo>
                  <a:pt x="5867540" y="5338707"/>
                  <a:pt x="5697027" y="5328729"/>
                  <a:pt x="5377531" y="5306923"/>
                </a:cubicBezTo>
                <a:cubicBezTo>
                  <a:pt x="5058035" y="5285117"/>
                  <a:pt x="4995114" y="5327771"/>
                  <a:pt x="4659437" y="5306923"/>
                </a:cubicBezTo>
                <a:cubicBezTo>
                  <a:pt x="4323760" y="5286075"/>
                  <a:pt x="4288867" y="5306367"/>
                  <a:pt x="4000636" y="5306923"/>
                </a:cubicBezTo>
                <a:cubicBezTo>
                  <a:pt x="3712405" y="5307479"/>
                  <a:pt x="3667034" y="5320546"/>
                  <a:pt x="3519711" y="5306923"/>
                </a:cubicBezTo>
                <a:cubicBezTo>
                  <a:pt x="3372388" y="5293300"/>
                  <a:pt x="3184167" y="5287990"/>
                  <a:pt x="3038786" y="5306923"/>
                </a:cubicBezTo>
                <a:cubicBezTo>
                  <a:pt x="2893406" y="5325856"/>
                  <a:pt x="2607312" y="5333832"/>
                  <a:pt x="2498569" y="5306923"/>
                </a:cubicBezTo>
                <a:cubicBezTo>
                  <a:pt x="2389826" y="5280014"/>
                  <a:pt x="2198112" y="5311547"/>
                  <a:pt x="2017643" y="5306923"/>
                </a:cubicBezTo>
                <a:cubicBezTo>
                  <a:pt x="1837174" y="5302299"/>
                  <a:pt x="1215442" y="5340272"/>
                  <a:pt x="884505" y="5306923"/>
                </a:cubicBezTo>
                <a:cubicBezTo>
                  <a:pt x="458133" y="5300440"/>
                  <a:pt x="-91834" y="4957077"/>
                  <a:pt x="0" y="4422418"/>
                </a:cubicBezTo>
                <a:cubicBezTo>
                  <a:pt x="31588" y="4227503"/>
                  <a:pt x="11356" y="3950834"/>
                  <a:pt x="0" y="3762008"/>
                </a:cubicBezTo>
                <a:cubicBezTo>
                  <a:pt x="-11356" y="3573182"/>
                  <a:pt x="-4676" y="3375088"/>
                  <a:pt x="0" y="3101597"/>
                </a:cubicBezTo>
                <a:cubicBezTo>
                  <a:pt x="4676" y="2828106"/>
                  <a:pt x="920" y="2657650"/>
                  <a:pt x="0" y="2511945"/>
                </a:cubicBezTo>
                <a:cubicBezTo>
                  <a:pt x="-920" y="2366240"/>
                  <a:pt x="20326" y="2169155"/>
                  <a:pt x="0" y="1922293"/>
                </a:cubicBezTo>
                <a:cubicBezTo>
                  <a:pt x="-20326" y="1675431"/>
                  <a:pt x="7022" y="1151821"/>
                  <a:pt x="0" y="884505"/>
                </a:cubicBezTo>
                <a:close/>
              </a:path>
            </a:pathLst>
          </a:custGeom>
          <a:solidFill>
            <a:schemeClr val="bg1">
              <a:alpha val="86000"/>
            </a:schemeClr>
          </a:solidFill>
          <a:ln w="28575">
            <a:solidFill>
              <a:schemeClr val="accent1"/>
            </a:solidFill>
            <a:extLst>
              <a:ext uri="{C807C97D-BFC1-408E-A445-0C87EB9F89A2}">
                <ask:lineSketchStyleProps xmlns:ask="http://schemas.microsoft.com/office/drawing/2018/sketchyshapes" sd="336317457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B0F0"/>
                </a:solidFill>
                <a:latin typeface="Calibri" panose="020F0502020204030204" pitchFamily="34" charset="0"/>
                <a:ea typeface="Calibri" panose="020F0502020204030204" pitchFamily="34" charset="0"/>
                <a:cs typeface="Calibri" panose="020F0502020204030204" pitchFamily="34" charset="0"/>
              </a:rPr>
              <a:t>CHÚNG TA CÙNG BÌNH TĨNH</a:t>
            </a:r>
          </a:p>
          <a:p>
            <a:pPr algn="just"/>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Hôm qua, Cốm mượn quyển truyện tranh yêu thích chả Na để xem. Hôm nay nhận lại, Na phát hiện quyển truyện bị rách vài trang. Na tức giận và trách Cốm. Cốm bất ngờ vì mình không làm rách truyện tranh của bạn. Vì vậy, Cốm nổi cáu và tranh cãi với Na. Cuối cùng, cả hai đều khóc. Thấy vậy, Tin chạy đến ngăn hai bạn. Tin khuyên:</a:t>
            </a:r>
          </a:p>
          <a:p>
            <a:pPr algn="just"/>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 Mình bình tĩnh nói chuyện với nhau nhé!</a:t>
            </a:r>
          </a:p>
          <a:p>
            <a:pPr algn="just"/>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Sau đó, Na nhận ra mình trách nhầm Cốm vì quyển truyện đã bị rách trước khi Cốm mượn. Na xin lỗi Cốn và cả hai làm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lành</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với nhau.</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DBB4DE20-F939-67B1-1085-4E99EE079A42}"/>
              </a:ext>
            </a:extLst>
          </p:cNvPr>
          <p:cNvSpPr/>
          <p:nvPr/>
        </p:nvSpPr>
        <p:spPr>
          <a:xfrm>
            <a:off x="7810042" y="1592950"/>
            <a:ext cx="4226501" cy="4721982"/>
          </a:xfrm>
          <a:custGeom>
            <a:avLst/>
            <a:gdLst>
              <a:gd name="connsiteX0" fmla="*/ 0 w 4226501"/>
              <a:gd name="connsiteY0" fmla="*/ 704431 h 4721982"/>
              <a:gd name="connsiteX1" fmla="*/ 704431 w 4226501"/>
              <a:gd name="connsiteY1" fmla="*/ 0 h 4721982"/>
              <a:gd name="connsiteX2" fmla="*/ 1324312 w 4226501"/>
              <a:gd name="connsiteY2" fmla="*/ 0 h 4721982"/>
              <a:gd name="connsiteX3" fmla="*/ 1831487 w 4226501"/>
              <a:gd name="connsiteY3" fmla="*/ 0 h 4721982"/>
              <a:gd name="connsiteX4" fmla="*/ 2423191 w 4226501"/>
              <a:gd name="connsiteY4" fmla="*/ 0 h 4721982"/>
              <a:gd name="connsiteX5" fmla="*/ 2930366 w 4226501"/>
              <a:gd name="connsiteY5" fmla="*/ 0 h 4721982"/>
              <a:gd name="connsiteX6" fmla="*/ 3522070 w 4226501"/>
              <a:gd name="connsiteY6" fmla="*/ 0 h 4721982"/>
              <a:gd name="connsiteX7" fmla="*/ 4226501 w 4226501"/>
              <a:gd name="connsiteY7" fmla="*/ 704431 h 4721982"/>
              <a:gd name="connsiteX8" fmla="*/ 4226501 w 4226501"/>
              <a:gd name="connsiteY8" fmla="*/ 1300793 h 4721982"/>
              <a:gd name="connsiteX9" fmla="*/ 4226501 w 4226501"/>
              <a:gd name="connsiteY9" fmla="*/ 1930285 h 4721982"/>
              <a:gd name="connsiteX10" fmla="*/ 4226501 w 4226501"/>
              <a:gd name="connsiteY10" fmla="*/ 2592909 h 4721982"/>
              <a:gd name="connsiteX11" fmla="*/ 4226501 w 4226501"/>
              <a:gd name="connsiteY11" fmla="*/ 3189271 h 4721982"/>
              <a:gd name="connsiteX12" fmla="*/ 4226501 w 4226501"/>
              <a:gd name="connsiteY12" fmla="*/ 4017551 h 4721982"/>
              <a:gd name="connsiteX13" fmla="*/ 3522070 w 4226501"/>
              <a:gd name="connsiteY13" fmla="*/ 4721982 h 4721982"/>
              <a:gd name="connsiteX14" fmla="*/ 3014895 w 4226501"/>
              <a:gd name="connsiteY14" fmla="*/ 4721982 h 4721982"/>
              <a:gd name="connsiteX15" fmla="*/ 2395014 w 4226501"/>
              <a:gd name="connsiteY15" fmla="*/ 4721982 h 4721982"/>
              <a:gd name="connsiteX16" fmla="*/ 1887839 w 4226501"/>
              <a:gd name="connsiteY16" fmla="*/ 4721982 h 4721982"/>
              <a:gd name="connsiteX17" fmla="*/ 1324312 w 4226501"/>
              <a:gd name="connsiteY17" fmla="*/ 4721982 h 4721982"/>
              <a:gd name="connsiteX18" fmla="*/ 704431 w 4226501"/>
              <a:gd name="connsiteY18" fmla="*/ 4721982 h 4721982"/>
              <a:gd name="connsiteX19" fmla="*/ 0 w 4226501"/>
              <a:gd name="connsiteY19" fmla="*/ 4017551 h 4721982"/>
              <a:gd name="connsiteX20" fmla="*/ 0 w 4226501"/>
              <a:gd name="connsiteY20" fmla="*/ 3321796 h 4721982"/>
              <a:gd name="connsiteX21" fmla="*/ 0 w 4226501"/>
              <a:gd name="connsiteY21" fmla="*/ 2592909 h 4721982"/>
              <a:gd name="connsiteX22" fmla="*/ 0 w 4226501"/>
              <a:gd name="connsiteY22" fmla="*/ 1963417 h 4721982"/>
              <a:gd name="connsiteX23" fmla="*/ 0 w 4226501"/>
              <a:gd name="connsiteY23" fmla="*/ 1333924 h 4721982"/>
              <a:gd name="connsiteX24" fmla="*/ 0 w 4226501"/>
              <a:gd name="connsiteY24" fmla="*/ 704431 h 472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226501" h="4721982" fill="none" extrusionOk="0">
                <a:moveTo>
                  <a:pt x="0" y="704431"/>
                </a:moveTo>
                <a:cubicBezTo>
                  <a:pt x="-6645" y="284941"/>
                  <a:pt x="328391" y="20935"/>
                  <a:pt x="704431" y="0"/>
                </a:cubicBezTo>
                <a:cubicBezTo>
                  <a:pt x="870782" y="20613"/>
                  <a:pt x="1044458" y="30518"/>
                  <a:pt x="1324312" y="0"/>
                </a:cubicBezTo>
                <a:cubicBezTo>
                  <a:pt x="1604166" y="-30518"/>
                  <a:pt x="1679791" y="24568"/>
                  <a:pt x="1831487" y="0"/>
                </a:cubicBezTo>
                <a:cubicBezTo>
                  <a:pt x="1983184" y="-24568"/>
                  <a:pt x="2158844" y="-17603"/>
                  <a:pt x="2423191" y="0"/>
                </a:cubicBezTo>
                <a:cubicBezTo>
                  <a:pt x="2687538" y="17603"/>
                  <a:pt x="2732291" y="-5212"/>
                  <a:pt x="2930366" y="0"/>
                </a:cubicBezTo>
                <a:cubicBezTo>
                  <a:pt x="3128441" y="5212"/>
                  <a:pt x="3360993" y="-12288"/>
                  <a:pt x="3522070" y="0"/>
                </a:cubicBezTo>
                <a:cubicBezTo>
                  <a:pt x="3824850" y="42366"/>
                  <a:pt x="4215773" y="322381"/>
                  <a:pt x="4226501" y="704431"/>
                </a:cubicBezTo>
                <a:cubicBezTo>
                  <a:pt x="4219837" y="888762"/>
                  <a:pt x="4253319" y="1058982"/>
                  <a:pt x="4226501" y="1300793"/>
                </a:cubicBezTo>
                <a:cubicBezTo>
                  <a:pt x="4199683" y="1542604"/>
                  <a:pt x="4199910" y="1732909"/>
                  <a:pt x="4226501" y="1930285"/>
                </a:cubicBezTo>
                <a:cubicBezTo>
                  <a:pt x="4253092" y="2127661"/>
                  <a:pt x="4243406" y="2362695"/>
                  <a:pt x="4226501" y="2592909"/>
                </a:cubicBezTo>
                <a:cubicBezTo>
                  <a:pt x="4209596" y="2823123"/>
                  <a:pt x="4254355" y="2917482"/>
                  <a:pt x="4226501" y="3189271"/>
                </a:cubicBezTo>
                <a:cubicBezTo>
                  <a:pt x="4198647" y="3461060"/>
                  <a:pt x="4202015" y="3634284"/>
                  <a:pt x="4226501" y="4017551"/>
                </a:cubicBezTo>
                <a:cubicBezTo>
                  <a:pt x="4246556" y="4363596"/>
                  <a:pt x="3911726" y="4745840"/>
                  <a:pt x="3522070" y="4721982"/>
                </a:cubicBezTo>
                <a:cubicBezTo>
                  <a:pt x="3340389" y="4706338"/>
                  <a:pt x="3221184" y="4726871"/>
                  <a:pt x="3014895" y="4721982"/>
                </a:cubicBezTo>
                <a:cubicBezTo>
                  <a:pt x="2808607" y="4717093"/>
                  <a:pt x="2667022" y="4693594"/>
                  <a:pt x="2395014" y="4721982"/>
                </a:cubicBezTo>
                <a:cubicBezTo>
                  <a:pt x="2123006" y="4750370"/>
                  <a:pt x="2081664" y="4729620"/>
                  <a:pt x="1887839" y="4721982"/>
                </a:cubicBezTo>
                <a:cubicBezTo>
                  <a:pt x="1694015" y="4714344"/>
                  <a:pt x="1603356" y="4704179"/>
                  <a:pt x="1324312" y="4721982"/>
                </a:cubicBezTo>
                <a:cubicBezTo>
                  <a:pt x="1045268" y="4739785"/>
                  <a:pt x="968803" y="4704195"/>
                  <a:pt x="704431" y="4721982"/>
                </a:cubicBezTo>
                <a:cubicBezTo>
                  <a:pt x="319623" y="4710957"/>
                  <a:pt x="-2804" y="4418210"/>
                  <a:pt x="0" y="4017551"/>
                </a:cubicBezTo>
                <a:cubicBezTo>
                  <a:pt x="1187" y="3763029"/>
                  <a:pt x="14410" y="3613627"/>
                  <a:pt x="0" y="3321796"/>
                </a:cubicBezTo>
                <a:cubicBezTo>
                  <a:pt x="-14410" y="3029966"/>
                  <a:pt x="-10256" y="2895955"/>
                  <a:pt x="0" y="2592909"/>
                </a:cubicBezTo>
                <a:cubicBezTo>
                  <a:pt x="10256" y="2289863"/>
                  <a:pt x="-25417" y="2238542"/>
                  <a:pt x="0" y="1963417"/>
                </a:cubicBezTo>
                <a:cubicBezTo>
                  <a:pt x="25417" y="1688292"/>
                  <a:pt x="14868" y="1474251"/>
                  <a:pt x="0" y="1333924"/>
                </a:cubicBezTo>
                <a:cubicBezTo>
                  <a:pt x="-14868" y="1193597"/>
                  <a:pt x="-19170" y="881784"/>
                  <a:pt x="0" y="704431"/>
                </a:cubicBezTo>
                <a:close/>
              </a:path>
              <a:path w="4226501" h="4721982" stroke="0" extrusionOk="0">
                <a:moveTo>
                  <a:pt x="0" y="704431"/>
                </a:moveTo>
                <a:cubicBezTo>
                  <a:pt x="8777" y="232662"/>
                  <a:pt x="305417" y="-22629"/>
                  <a:pt x="704431" y="0"/>
                </a:cubicBezTo>
                <a:cubicBezTo>
                  <a:pt x="915765" y="-5389"/>
                  <a:pt x="1084511" y="-15397"/>
                  <a:pt x="1296135" y="0"/>
                </a:cubicBezTo>
                <a:cubicBezTo>
                  <a:pt x="1507759" y="15397"/>
                  <a:pt x="1652295" y="12024"/>
                  <a:pt x="1803310" y="0"/>
                </a:cubicBezTo>
                <a:cubicBezTo>
                  <a:pt x="1954326" y="-12024"/>
                  <a:pt x="2102215" y="24424"/>
                  <a:pt x="2395014" y="0"/>
                </a:cubicBezTo>
                <a:cubicBezTo>
                  <a:pt x="2687813" y="-24424"/>
                  <a:pt x="2692428" y="-4981"/>
                  <a:pt x="2930366" y="0"/>
                </a:cubicBezTo>
                <a:cubicBezTo>
                  <a:pt x="3168304" y="4981"/>
                  <a:pt x="3300393" y="-24250"/>
                  <a:pt x="3522070" y="0"/>
                </a:cubicBezTo>
                <a:cubicBezTo>
                  <a:pt x="3879722" y="14960"/>
                  <a:pt x="4138739" y="323947"/>
                  <a:pt x="4226501" y="704431"/>
                </a:cubicBezTo>
                <a:cubicBezTo>
                  <a:pt x="4232901" y="856285"/>
                  <a:pt x="4241196" y="1055069"/>
                  <a:pt x="4226501" y="1300793"/>
                </a:cubicBezTo>
                <a:cubicBezTo>
                  <a:pt x="4211806" y="1546517"/>
                  <a:pt x="4211411" y="1762086"/>
                  <a:pt x="4226501" y="1996548"/>
                </a:cubicBezTo>
                <a:cubicBezTo>
                  <a:pt x="4241591" y="2231010"/>
                  <a:pt x="4219085" y="2330300"/>
                  <a:pt x="4226501" y="2559778"/>
                </a:cubicBezTo>
                <a:cubicBezTo>
                  <a:pt x="4233918" y="2789256"/>
                  <a:pt x="4213857" y="2960448"/>
                  <a:pt x="4226501" y="3189271"/>
                </a:cubicBezTo>
                <a:cubicBezTo>
                  <a:pt x="4239145" y="3418094"/>
                  <a:pt x="4210456" y="3840235"/>
                  <a:pt x="4226501" y="4017551"/>
                </a:cubicBezTo>
                <a:cubicBezTo>
                  <a:pt x="4194720" y="4397606"/>
                  <a:pt x="3901295" y="4703577"/>
                  <a:pt x="3522070" y="4721982"/>
                </a:cubicBezTo>
                <a:cubicBezTo>
                  <a:pt x="3325301" y="4700300"/>
                  <a:pt x="3206932" y="4734896"/>
                  <a:pt x="2958542" y="4721982"/>
                </a:cubicBezTo>
                <a:cubicBezTo>
                  <a:pt x="2710152" y="4709068"/>
                  <a:pt x="2542840" y="4721220"/>
                  <a:pt x="2423191" y="4721982"/>
                </a:cubicBezTo>
                <a:cubicBezTo>
                  <a:pt x="2303542" y="4722744"/>
                  <a:pt x="2057144" y="4703420"/>
                  <a:pt x="1859663" y="4721982"/>
                </a:cubicBezTo>
                <a:cubicBezTo>
                  <a:pt x="1662182" y="4740544"/>
                  <a:pt x="1515066" y="4724426"/>
                  <a:pt x="1296135" y="4721982"/>
                </a:cubicBezTo>
                <a:cubicBezTo>
                  <a:pt x="1077204" y="4719538"/>
                  <a:pt x="833386" y="4702696"/>
                  <a:pt x="704431" y="4721982"/>
                </a:cubicBezTo>
                <a:cubicBezTo>
                  <a:pt x="384654" y="4759637"/>
                  <a:pt x="-33402" y="4418889"/>
                  <a:pt x="0" y="4017551"/>
                </a:cubicBezTo>
                <a:cubicBezTo>
                  <a:pt x="10631" y="3893476"/>
                  <a:pt x="872" y="3627511"/>
                  <a:pt x="0" y="3421189"/>
                </a:cubicBezTo>
                <a:cubicBezTo>
                  <a:pt x="-872" y="3214867"/>
                  <a:pt x="1532" y="3000274"/>
                  <a:pt x="0" y="2824828"/>
                </a:cubicBezTo>
                <a:cubicBezTo>
                  <a:pt x="-1532" y="2649382"/>
                  <a:pt x="-33536" y="2327195"/>
                  <a:pt x="0" y="2095941"/>
                </a:cubicBezTo>
                <a:cubicBezTo>
                  <a:pt x="33536" y="1864687"/>
                  <a:pt x="-1593" y="1669579"/>
                  <a:pt x="0" y="1466449"/>
                </a:cubicBezTo>
                <a:cubicBezTo>
                  <a:pt x="1593" y="1263319"/>
                  <a:pt x="19352" y="931051"/>
                  <a:pt x="0" y="704431"/>
                </a:cubicBezTo>
                <a:close/>
              </a:path>
            </a:pathLst>
          </a:custGeom>
          <a:solidFill>
            <a:srgbClr val="FFFF00"/>
          </a:solidFill>
          <a:ln>
            <a:solidFill>
              <a:schemeClr val="tx2">
                <a:lumMod val="50000"/>
              </a:schemeClr>
            </a:solidFill>
            <a:extLst>
              <a:ext uri="{C807C97D-BFC1-408E-A445-0C87EB9F89A2}">
                <ask:lineSketchStyleProps xmlns:ask="http://schemas.microsoft.com/office/drawing/2018/sketchyshapes" sd="1071283321">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Tin đã giúp hai bạn xử lí bất hòa bằng cách bảo hai bạn bình tĩnh lại và sau đó nói chuyện với nhau. Nhờ vậy, Na nhận ra mình trách nhầm Cốm vì quyển truyện đã bị rách trước khi Cốm mượn, Na xin lỗi Cốn và cả hai làm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lành</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với nhau.</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8166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4">
            <a:extLst>
              <a:ext uri="{FF2B5EF4-FFF2-40B4-BE49-F238E27FC236}">
                <a16:creationId xmlns:a16="http://schemas.microsoft.com/office/drawing/2014/main" id="{78E0B726-C8A7-A437-192B-364952429CD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81822" y="-439928"/>
            <a:ext cx="7553672" cy="5296408"/>
          </a:xfrm>
          <a:prstGeom prst="rect">
            <a:avLst/>
          </a:prstGeom>
        </p:spPr>
      </p:pic>
      <p:pic>
        <p:nvPicPr>
          <p:cNvPr id="8" name="Picture 7" descr="A group of kids holding a book&#10;&#10;Description automatically generated with low confidence">
            <a:extLst>
              <a:ext uri="{FF2B5EF4-FFF2-40B4-BE49-F238E27FC236}">
                <a16:creationId xmlns:a16="http://schemas.microsoft.com/office/drawing/2014/main" id="{9DE8F43F-BE7B-B13F-7BD4-7A4F40EC62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50" b="92154" l="4920" r="96988">
                        <a14:foregroundMark x1="8032" y1="47078" x2="13253" y2="59432"/>
                        <a14:foregroundMark x1="27711" y1="48581" x2="31827" y2="51419"/>
                        <a14:foregroundMark x1="23092" y1="42905" x2="24598" y2="41569"/>
                        <a14:foregroundMark x1="18474" y1="81302" x2="16968" y2="73790"/>
                        <a14:foregroundMark x1="29217" y1="67112" x2="31426" y2="80634"/>
                        <a14:foregroundMark x1="26707" y1="70117" x2="34940" y2="78965"/>
                        <a14:foregroundMark x1="30823" y1="64942" x2="31928" y2="80634"/>
                        <a14:foregroundMark x1="35843" y1="66277" x2="36747" y2="85142"/>
                        <a14:foregroundMark x1="39960" y1="77129" x2="47390" y2="85810"/>
                        <a14:foregroundMark x1="28614" y1="63606" x2="32129" y2="78130"/>
                        <a14:foregroundMark x1="31225" y1="66110" x2="31426" y2="73790"/>
                        <a14:foregroundMark x1="32831" y1="59933" x2="32831" y2="67112"/>
                        <a14:foregroundMark x1="31627" y1="59432" x2="32329" y2="70618"/>
                        <a14:foregroundMark x1="32329" y1="62938" x2="32530" y2="73623"/>
                        <a14:foregroundMark x1="32932" y1="63105" x2="32831" y2="75459"/>
                        <a14:foregroundMark x1="32831" y1="75459" x2="32831" y2="75125"/>
                        <a14:foregroundMark x1="31426" y1="62104" x2="31627" y2="77796"/>
                        <a14:foregroundMark x1="31627" y1="72287" x2="31627" y2="72287"/>
                        <a14:foregroundMark x1="30020" y1="66945" x2="31225" y2="68280"/>
                        <a14:foregroundMark x1="31225" y1="68114" x2="31928" y2="68280"/>
                        <a14:foregroundMark x1="33936" y1="68781" x2="34438" y2="70117"/>
                        <a14:foregroundMark x1="48594" y1="73623" x2="52610" y2="63105"/>
                        <a14:foregroundMark x1="48795" y1="25042" x2="48594" y2="38731"/>
                        <a14:foregroundMark x1="55321" y1="27379" x2="57932" y2="33556"/>
                        <a14:foregroundMark x1="53313" y1="91319" x2="53815" y2="75793"/>
                        <a14:foregroundMark x1="43474" y1="79466" x2="48996" y2="65776"/>
                        <a14:foregroundMark x1="65964" y1="89482" x2="73293" y2="64608"/>
                        <a14:foregroundMark x1="74598" y1="92154" x2="71888" y2="76795"/>
                        <a14:foregroundMark x1="25100" y1="69115" x2="32631" y2="68114"/>
                        <a14:foregroundMark x1="5020" y1="58264" x2="12952" y2="67613"/>
                        <a14:foregroundMark x1="8635" y1="45075" x2="9839" y2="58264"/>
                        <a14:foregroundMark x1="69880" y1="51252" x2="70582" y2="56928"/>
                        <a14:foregroundMark x1="89458" y1="48748" x2="94574" y2="57596"/>
                        <a14:foregroundMark x1="73494" y1="69950" x2="75502" y2="72454"/>
                        <a14:foregroundMark x1="75904" y1="70618" x2="75904" y2="73289"/>
                        <a14:foregroundMark x1="40562" y1="45075" x2="40663" y2="46912"/>
                        <a14:foregroundMark x1="21185" y1="78965" x2="22390" y2="84808"/>
                        <a14:foregroundMark x1="85141" y1="87646" x2="86546" y2="84140"/>
                        <a14:backgroundMark x1="24767" y1="83502" x2="24900" y2="84140"/>
                        <a14:backgroundMark x1="21687" y1="68781" x2="23546" y2="77668"/>
                        <a14:backgroundMark x1="38353" y1="63439" x2="39859" y2="63606"/>
                        <a14:backgroundMark x1="45582" y1="63940" x2="45181" y2="63773"/>
                        <a14:backgroundMark x1="45080" y1="64441" x2="45281" y2="65275"/>
                        <a14:backgroundMark x1="59940" y1="65776" x2="58434" y2="71786"/>
                        <a14:backgroundMark x1="64257" y1="62604" x2="65663" y2="63773"/>
                        <a14:backgroundMark x1="77610" y1="68280" x2="79719" y2="69115"/>
                        <a14:backgroundMark x1="78815" y1="73289" x2="76004" y2="83472"/>
                        <a14:backgroundMark x1="76004" y1="83472" x2="77610" y2="78965"/>
                        <a14:backgroundMark x1="96084" y1="59432" x2="96084" y2="62938"/>
                        <a14:backgroundMark x1="95683" y1="57596" x2="95683" y2="59933"/>
                      </a14:backgroundRemoval>
                    </a14:imgEffect>
                  </a14:imgLayer>
                </a14:imgProps>
              </a:ext>
              <a:ext uri="{28A0092B-C50C-407E-A947-70E740481C1C}">
                <a14:useLocalDpi xmlns:a14="http://schemas.microsoft.com/office/drawing/2010/main" val="0"/>
              </a:ext>
            </a:extLst>
          </a:blip>
          <a:stretch>
            <a:fillRect/>
          </a:stretch>
        </p:blipFill>
        <p:spPr>
          <a:xfrm>
            <a:off x="3788488" y="2299716"/>
            <a:ext cx="9031400" cy="5431536"/>
          </a:xfrm>
          <a:prstGeom prst="rect">
            <a:avLst/>
          </a:prstGeom>
        </p:spPr>
      </p:pic>
      <p:sp>
        <p:nvSpPr>
          <p:cNvPr id="9" name="TextBox 8">
            <a:extLst>
              <a:ext uri="{FF2B5EF4-FFF2-40B4-BE49-F238E27FC236}">
                <a16:creationId xmlns:a16="http://schemas.microsoft.com/office/drawing/2014/main" id="{E60FEE01-DEE9-71A7-5B11-B19A305B485E}"/>
              </a:ext>
            </a:extLst>
          </p:cNvPr>
          <p:cNvSpPr txBox="1"/>
          <p:nvPr/>
        </p:nvSpPr>
        <p:spPr>
          <a:xfrm>
            <a:off x="1605281" y="1779678"/>
            <a:ext cx="637032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339725">
                  <a:solidFill>
                    <a:prstClr val="white"/>
                  </a:solidFill>
                </a:ln>
                <a:solidFill>
                  <a:prstClr val="black"/>
                </a:solidFill>
                <a:effectLst/>
                <a:uLnTx/>
                <a:uFillTx/>
                <a:latin typeface="UTM Cookies" panose="02040603050506020204" pitchFamily="18" charset="0"/>
                <a:ea typeface="+mn-ea"/>
                <a:cs typeface="+mn-cs"/>
              </a:rPr>
              <a:t>KIẾN TẠO TRI THỨC MỚI</a:t>
            </a:r>
          </a:p>
        </p:txBody>
      </p:sp>
      <p:sp>
        <p:nvSpPr>
          <p:cNvPr id="10" name="TextBox 9">
            <a:extLst>
              <a:ext uri="{FF2B5EF4-FFF2-40B4-BE49-F238E27FC236}">
                <a16:creationId xmlns:a16="http://schemas.microsoft.com/office/drawing/2014/main" id="{7DB8FE92-4398-6A18-EB5A-27301BA121A4}"/>
              </a:ext>
            </a:extLst>
          </p:cNvPr>
          <p:cNvSpPr txBox="1"/>
          <p:nvPr/>
        </p:nvSpPr>
        <p:spPr>
          <a:xfrm>
            <a:off x="1376680" y="1764437"/>
            <a:ext cx="682752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0000"/>
                </a:solidFill>
                <a:effectLst/>
                <a:uLnTx/>
                <a:uFillTx/>
                <a:latin typeface="UTM Cookies" panose="02040603050506020204" pitchFamily="18" charset="0"/>
                <a:ea typeface="+mn-ea"/>
                <a:cs typeface="+mn-cs"/>
              </a:rPr>
              <a:t>KIẾN TẠO TRI THỨC MỚI</a:t>
            </a:r>
          </a:p>
        </p:txBody>
      </p:sp>
    </p:spTree>
    <p:extLst>
      <p:ext uri="{BB962C8B-B14F-4D97-AF65-F5344CB8AC3E}">
        <p14:creationId xmlns:p14="http://schemas.microsoft.com/office/powerpoint/2010/main" val="382792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361</TotalTime>
  <Words>1282</Words>
  <Application>Microsoft Office PowerPoint</Application>
  <PresentationFormat>Widescreen</PresentationFormat>
  <Paragraphs>94</Paragraphs>
  <Slides>32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#9Slide05 Phobia</vt:lpstr>
      <vt:lpstr>#9Slide05 SVNClementine</vt:lpstr>
      <vt:lpstr>Arial</vt:lpstr>
      <vt:lpstr>Calibri</vt:lpstr>
      <vt:lpstr>Calibri Light</vt:lpstr>
      <vt:lpstr>LNTH-LuoLuoNotangYuanTi 1</vt:lpstr>
      <vt:lpstr>UTM Cookies</vt:lpstr>
      <vt:lpstr>UTM French Vanilla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9Slide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THI YEN NHI</dc:creator>
  <cp:lastModifiedBy>KT Mini Store</cp:lastModifiedBy>
  <cp:revision>15</cp:revision>
  <dcterms:created xsi:type="dcterms:W3CDTF">2022-12-13T04:48:19Z</dcterms:created>
  <dcterms:modified xsi:type="dcterms:W3CDTF">2024-03-21T03:05:39Z</dcterms:modified>
</cp:coreProperties>
</file>